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handoutMasterIdLst>
    <p:handoutMasterId r:id="rId4"/>
  </p:handoutMasterIdLst>
  <p:sldIdLst>
    <p:sldId id="256" r:id="rId2"/>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77"/>
    <a:srgbClr val="C0C0C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1824850afb040d8609cea148a73f1cc9aba51218158021df69cffaee58bda41f::" providerId="AD" clId="Web-{D63EA9A2-0610-4CBA-AEFC-346A7A794CED}"/>
    <pc:docChg chg="modSld">
      <pc:chgData name="Guest User" userId="S::urn:spo:anon#1824850afb040d8609cea148a73f1cc9aba51218158021df69cffaee58bda41f::" providerId="AD" clId="Web-{D63EA9A2-0610-4CBA-AEFC-346A7A794CED}" dt="2018-11-30T05:40:17.332" v="583" actId="20577"/>
      <pc:docMkLst>
        <pc:docMk/>
      </pc:docMkLst>
      <pc:sldChg chg="addSp modSp">
        <pc:chgData name="Guest User" userId="S::urn:spo:anon#1824850afb040d8609cea148a73f1cc9aba51218158021df69cffaee58bda41f::" providerId="AD" clId="Web-{D63EA9A2-0610-4CBA-AEFC-346A7A794CED}" dt="2018-11-30T05:40:17.332" v="582" actId="20577"/>
        <pc:sldMkLst>
          <pc:docMk/>
          <pc:sldMk cId="541853025" sldId="256"/>
        </pc:sldMkLst>
        <pc:spChg chg="add mod">
          <ac:chgData name="Guest User" userId="S::urn:spo:anon#1824850afb040d8609cea148a73f1cc9aba51218158021df69cffaee58bda41f::" providerId="AD" clId="Web-{D63EA9A2-0610-4CBA-AEFC-346A7A794CED}" dt="2018-11-30T05:40:17.332" v="582" actId="20577"/>
          <ac:spMkLst>
            <pc:docMk/>
            <pc:sldMk cId="541853025" sldId="256"/>
            <ac:spMk id="2" creationId="{D40FB52E-294F-43B8-9F4C-A2831BC93851}"/>
          </ac:spMkLst>
        </pc:spChg>
        <pc:spChg chg="mod">
          <ac:chgData name="Guest User" userId="S::urn:spo:anon#1824850afb040d8609cea148a73f1cc9aba51218158021df69cffaee58bda41f::" providerId="AD" clId="Web-{D63EA9A2-0610-4CBA-AEFC-346A7A794CED}" dt="2018-11-30T05:23:22.683" v="176" actId="20577"/>
          <ac:spMkLst>
            <pc:docMk/>
            <pc:sldMk cId="541853025" sldId="256"/>
            <ac:spMk id="41" creationId="{D7586D78-E162-5844-9853-90D9496D7F46}"/>
          </ac:spMkLst>
        </pc:spChg>
        <pc:spChg chg="mod">
          <ac:chgData name="Guest User" userId="S::urn:spo:anon#1824850afb040d8609cea148a73f1cc9aba51218158021df69cffaee58bda41f::" providerId="AD" clId="Web-{D63EA9A2-0610-4CBA-AEFC-346A7A794CED}" dt="2018-11-30T05:22:27.915" v="164" actId="20577"/>
          <ac:spMkLst>
            <pc:docMk/>
            <pc:sldMk cId="541853025" sldId="256"/>
            <ac:spMk id="56" creationId="{00000000-0000-0000-0000-000000000000}"/>
          </ac:spMkLst>
        </pc:spChg>
      </pc:sldChg>
    </pc:docChg>
  </pc:docChgLst>
  <pc:docChgLst>
    <pc:chgData name="Jennifer Izaguirre" userId="S::jci14@my.fsu.edu::45c26cef-8c4c-443c-a14d-62b2c8802a1d" providerId="AD" clId="Web-{D56F97E9-CE67-4B67-9B27-692988F88A7E}"/>
    <pc:docChg chg="modSld">
      <pc:chgData name="Jennifer Izaguirre" userId="S::jci14@my.fsu.edu::45c26cef-8c4c-443c-a14d-62b2c8802a1d" providerId="AD" clId="Web-{D56F97E9-CE67-4B67-9B27-692988F88A7E}" dt="2018-11-28T20:21:49.808" v="178" actId="1076"/>
      <pc:docMkLst>
        <pc:docMk/>
      </pc:docMkLst>
      <pc:sldChg chg="addSp delSp modSp">
        <pc:chgData name="Jennifer Izaguirre" userId="S::jci14@my.fsu.edu::45c26cef-8c4c-443c-a14d-62b2c8802a1d" providerId="AD" clId="Web-{D56F97E9-CE67-4B67-9B27-692988F88A7E}" dt="2018-11-28T20:21:49.808" v="178" actId="1076"/>
        <pc:sldMkLst>
          <pc:docMk/>
          <pc:sldMk cId="541853025" sldId="256"/>
        </pc:sldMkLst>
        <pc:spChg chg="mod">
          <ac:chgData name="Jennifer Izaguirre" userId="S::jci14@my.fsu.edu::45c26cef-8c4c-443c-a14d-62b2c8802a1d" providerId="AD" clId="Web-{D56F97E9-CE67-4B67-9B27-692988F88A7E}" dt="2018-11-28T19:36:27.871" v="140" actId="1076"/>
          <ac:spMkLst>
            <pc:docMk/>
            <pc:sldMk cId="541853025" sldId="256"/>
            <ac:spMk id="5" creationId="{00000000-0000-0000-0000-000000000000}"/>
          </ac:spMkLst>
        </pc:spChg>
        <pc:spChg chg="mod">
          <ac:chgData name="Jennifer Izaguirre" userId="S::jci14@my.fsu.edu::45c26cef-8c4c-443c-a14d-62b2c8802a1d" providerId="AD" clId="Web-{D56F97E9-CE67-4B67-9B27-692988F88A7E}" dt="2018-11-28T19:36:38.637" v="141" actId="1076"/>
          <ac:spMkLst>
            <pc:docMk/>
            <pc:sldMk cId="541853025" sldId="256"/>
            <ac:spMk id="7" creationId="{00000000-0000-0000-0000-000000000000}"/>
          </ac:spMkLst>
        </pc:spChg>
        <pc:spChg chg="mod">
          <ac:chgData name="Jennifer Izaguirre" userId="S::jci14@my.fsu.edu::45c26cef-8c4c-443c-a14d-62b2c8802a1d" providerId="AD" clId="Web-{D56F97E9-CE67-4B67-9B27-692988F88A7E}" dt="2018-11-28T19:37:52.621" v="147" actId="1076"/>
          <ac:spMkLst>
            <pc:docMk/>
            <pc:sldMk cId="541853025" sldId="256"/>
            <ac:spMk id="8" creationId="{00000000-0000-0000-0000-000000000000}"/>
          </ac:spMkLst>
        </pc:spChg>
        <pc:spChg chg="mod">
          <ac:chgData name="Jennifer Izaguirre" userId="S::jci14@my.fsu.edu::45c26cef-8c4c-443c-a14d-62b2c8802a1d" providerId="AD" clId="Web-{D56F97E9-CE67-4B67-9B27-692988F88A7E}" dt="2018-11-28T19:37:47.840" v="146" actId="1076"/>
          <ac:spMkLst>
            <pc:docMk/>
            <pc:sldMk cId="541853025" sldId="256"/>
            <ac:spMk id="9" creationId="{00000000-0000-0000-0000-000000000000}"/>
          </ac:spMkLst>
        </pc:spChg>
        <pc:spChg chg="del mod">
          <ac:chgData name="Jennifer Izaguirre" userId="S::jci14@my.fsu.edu::45c26cef-8c4c-443c-a14d-62b2c8802a1d" providerId="AD" clId="Web-{D56F97E9-CE67-4B67-9B27-692988F88A7E}" dt="2018-11-28T19:10:30.403" v="30" actId="1076"/>
          <ac:spMkLst>
            <pc:docMk/>
            <pc:sldMk cId="541853025" sldId="256"/>
            <ac:spMk id="14" creationId="{D12FAC4D-9729-5047-814E-6938A87236F4}"/>
          </ac:spMkLst>
        </pc:spChg>
        <pc:spChg chg="mod">
          <ac:chgData name="Jennifer Izaguirre" userId="S::jci14@my.fsu.edu::45c26cef-8c4c-443c-a14d-62b2c8802a1d" providerId="AD" clId="Web-{D56F97E9-CE67-4B67-9B27-692988F88A7E}" dt="2018-11-28T19:15:24.262" v="61" actId="1076"/>
          <ac:spMkLst>
            <pc:docMk/>
            <pc:sldMk cId="541853025" sldId="256"/>
            <ac:spMk id="17" creationId="{00000000-0000-0000-0000-000000000000}"/>
          </ac:spMkLst>
        </pc:spChg>
        <pc:spChg chg="mod">
          <ac:chgData name="Jennifer Izaguirre" userId="S::jci14@my.fsu.edu::45c26cef-8c4c-443c-a14d-62b2c8802a1d" providerId="AD" clId="Web-{D56F97E9-CE67-4B67-9B27-692988F88A7E}" dt="2018-11-28T19:17:15.668" v="85" actId="1076"/>
          <ac:spMkLst>
            <pc:docMk/>
            <pc:sldMk cId="541853025" sldId="256"/>
            <ac:spMk id="18" creationId="{00000000-0000-0000-0000-000000000000}"/>
          </ac:spMkLst>
        </pc:spChg>
        <pc:spChg chg="del mod">
          <ac:chgData name="Jennifer Izaguirre" userId="S::jci14@my.fsu.edu::45c26cef-8c4c-443c-a14d-62b2c8802a1d" providerId="AD" clId="Web-{D56F97E9-CE67-4B67-9B27-692988F88A7E}" dt="2018-11-28T19:06:00.325" v="4" actId="1076"/>
          <ac:spMkLst>
            <pc:docMk/>
            <pc:sldMk cId="541853025" sldId="256"/>
            <ac:spMk id="19" creationId="{00000000-0000-0000-0000-000000000000}"/>
          </ac:spMkLst>
        </pc:spChg>
        <pc:spChg chg="del">
          <ac:chgData name="Jennifer Izaguirre" userId="S::jci14@my.fsu.edu::45c26cef-8c4c-443c-a14d-62b2c8802a1d" providerId="AD" clId="Web-{D56F97E9-CE67-4B67-9B27-692988F88A7E}" dt="2018-11-28T19:10:33.043" v="31" actId="1076"/>
          <ac:spMkLst>
            <pc:docMk/>
            <pc:sldMk cId="541853025" sldId="256"/>
            <ac:spMk id="20" creationId="{3AA8EABB-C2F3-0742-96AB-EA583F0BF2B3}"/>
          </ac:spMkLst>
        </pc:spChg>
        <pc:spChg chg="add del mod">
          <ac:chgData name="Jennifer Izaguirre" userId="S::jci14@my.fsu.edu::45c26cef-8c4c-443c-a14d-62b2c8802a1d" providerId="AD" clId="Web-{D56F97E9-CE67-4B67-9B27-692988F88A7E}" dt="2018-11-28T19:16:54.121" v="82" actId="1076"/>
          <ac:spMkLst>
            <pc:docMk/>
            <pc:sldMk cId="541853025" sldId="256"/>
            <ac:spMk id="61" creationId="{D8E306CC-F927-4F68-97B1-6D0A53C6AF78}"/>
          </ac:spMkLst>
        </pc:spChg>
        <pc:spChg chg="add mod">
          <ac:chgData name="Jennifer Izaguirre" userId="S::jci14@my.fsu.edu::45c26cef-8c4c-443c-a14d-62b2c8802a1d" providerId="AD" clId="Web-{D56F97E9-CE67-4B67-9B27-692988F88A7E}" dt="2018-11-28T19:38:01.433" v="148" actId="1076"/>
          <ac:spMkLst>
            <pc:docMk/>
            <pc:sldMk cId="541853025" sldId="256"/>
            <ac:spMk id="73" creationId="{A579EFAF-BD1E-46E7-8A56-C1AF5D12FD12}"/>
          </ac:spMkLst>
        </pc:spChg>
        <pc:spChg chg="add del">
          <ac:chgData name="Jennifer Izaguirre" userId="S::jci14@my.fsu.edu::45c26cef-8c4c-443c-a14d-62b2c8802a1d" providerId="AD" clId="Web-{D56F97E9-CE67-4B67-9B27-692988F88A7E}" dt="2018-11-28T19:38:21.340" v="150" actId="1076"/>
          <ac:spMkLst>
            <pc:docMk/>
            <pc:sldMk cId="541853025" sldId="256"/>
            <ac:spMk id="74" creationId="{4355CDCA-8070-4FA9-A31D-4E4DDEB1B0A7}"/>
          </ac:spMkLst>
        </pc:spChg>
        <pc:graphicFrameChg chg="mod modGraphic">
          <ac:chgData name="Jennifer Izaguirre" userId="S::jci14@my.fsu.edu::45c26cef-8c4c-443c-a14d-62b2c8802a1d" providerId="AD" clId="Web-{D56F97E9-CE67-4B67-9B27-692988F88A7E}" dt="2018-11-28T19:17:11.091" v="84" actId="1076"/>
          <ac:graphicFrameMkLst>
            <pc:docMk/>
            <pc:sldMk cId="541853025" sldId="256"/>
            <ac:graphicFrameMk id="3" creationId="{613CA66B-0654-C043-A2F0-5B62C86494F6}"/>
          </ac:graphicFrameMkLst>
        </pc:graphicFrameChg>
        <pc:graphicFrameChg chg="modGraphic">
          <ac:chgData name="Jennifer Izaguirre" userId="S::jci14@my.fsu.edu::45c26cef-8c4c-443c-a14d-62b2c8802a1d" providerId="AD" clId="Web-{D56F97E9-CE67-4B67-9B27-692988F88A7E}" dt="2018-11-28T19:11:58.278" v="53" actId="1076"/>
          <ac:graphicFrameMkLst>
            <pc:docMk/>
            <pc:sldMk cId="541853025" sldId="256"/>
            <ac:graphicFrameMk id="4" creationId="{B6560A36-B254-5341-AEF6-16B3C288D619}"/>
          </ac:graphicFrameMkLst>
        </pc:graphicFrameChg>
        <pc:graphicFrameChg chg="mod modGraphic">
          <ac:chgData name="Jennifer Izaguirre" userId="S::jci14@my.fsu.edu::45c26cef-8c4c-443c-a14d-62b2c8802a1d" providerId="AD" clId="Web-{D56F97E9-CE67-4B67-9B27-692988F88A7E}" dt="2018-11-28T19:31:29.949" v="90" actId="1076"/>
          <ac:graphicFrameMkLst>
            <pc:docMk/>
            <pc:sldMk cId="541853025" sldId="256"/>
            <ac:graphicFrameMk id="6" creationId="{BD3F5EDD-13D8-874A-84C5-1843E5B752D8}"/>
          </ac:graphicFrameMkLst>
        </pc:graphicFrameChg>
        <pc:graphicFrameChg chg="mod">
          <ac:chgData name="Jennifer Izaguirre" userId="S::jci14@my.fsu.edu::45c26cef-8c4c-443c-a14d-62b2c8802a1d" providerId="AD" clId="Web-{D56F97E9-CE67-4B67-9B27-692988F88A7E}" dt="2018-11-28T19:39:54.590" v="175" actId="14100"/>
          <ac:graphicFrameMkLst>
            <pc:docMk/>
            <pc:sldMk cId="541853025" sldId="256"/>
            <ac:graphicFrameMk id="24" creationId="{435D85A1-3F79-4344-BEEA-2209929910C7}"/>
          </ac:graphicFrameMkLst>
        </pc:graphicFrameChg>
        <pc:picChg chg="mod">
          <ac:chgData name="Jennifer Izaguirre" userId="S::jci14@my.fsu.edu::45c26cef-8c4c-443c-a14d-62b2c8802a1d" providerId="AD" clId="Web-{D56F97E9-CE67-4B67-9B27-692988F88A7E}" dt="2018-11-28T19:16:26.418" v="73" actId="1076"/>
          <ac:picMkLst>
            <pc:docMk/>
            <pc:sldMk cId="541853025" sldId="256"/>
            <ac:picMk id="2" creationId="{5F355014-5154-4472-A416-904125C5B833}"/>
          </ac:picMkLst>
        </pc:picChg>
        <pc:picChg chg="mod">
          <ac:chgData name="Jennifer Izaguirre" userId="S::jci14@my.fsu.edu::45c26cef-8c4c-443c-a14d-62b2c8802a1d" providerId="AD" clId="Web-{D56F97E9-CE67-4B67-9B27-692988F88A7E}" dt="2018-11-28T20:21:49.808" v="178" actId="1076"/>
          <ac:picMkLst>
            <pc:docMk/>
            <pc:sldMk cId="541853025" sldId="256"/>
            <ac:picMk id="11" creationId="{E7A57267-05F1-5148-ACAF-141E6C760A85}"/>
          </ac:picMkLst>
        </pc:picChg>
        <pc:picChg chg="mod">
          <ac:chgData name="Jennifer Izaguirre" userId="S::jci14@my.fsu.edu::45c26cef-8c4c-443c-a14d-62b2c8802a1d" providerId="AD" clId="Web-{D56F97E9-CE67-4B67-9B27-692988F88A7E}" dt="2018-11-28T19:08:06.840" v="25" actId="1076"/>
          <ac:picMkLst>
            <pc:docMk/>
            <pc:sldMk cId="541853025" sldId="256"/>
            <ac:picMk id="21" creationId="{00000000-0000-0000-0000-000000000000}"/>
          </ac:picMkLst>
        </pc:picChg>
        <pc:picChg chg="add del mod">
          <ac:chgData name="Jennifer Izaguirre" userId="S::jci14@my.fsu.edu::45c26cef-8c4c-443c-a14d-62b2c8802a1d" providerId="AD" clId="Web-{D56F97E9-CE67-4B67-9B27-692988F88A7E}" dt="2018-11-28T19:11:18.809" v="46" actId="1076"/>
          <ac:picMkLst>
            <pc:docMk/>
            <pc:sldMk cId="541853025" sldId="256"/>
            <ac:picMk id="45" creationId="{D510621C-8434-427B-B264-67CC0C010024}"/>
          </ac:picMkLst>
        </pc:picChg>
        <pc:picChg chg="add del mod">
          <ac:chgData name="Jennifer Izaguirre" userId="S::jci14@my.fsu.edu::45c26cef-8c4c-443c-a14d-62b2c8802a1d" providerId="AD" clId="Web-{D56F97E9-CE67-4B67-9B27-692988F88A7E}" dt="2018-11-28T19:14:08.278" v="58" actId="1076"/>
          <ac:picMkLst>
            <pc:docMk/>
            <pc:sldMk cId="541853025" sldId="256"/>
            <ac:picMk id="59" creationId="{9DE9F48C-D0C2-4803-BCE3-3A3F3D93D254}"/>
          </ac:picMkLst>
        </pc:picChg>
        <pc:picChg chg="add del mod">
          <ac:chgData name="Jennifer Izaguirre" userId="S::jci14@my.fsu.edu::45c26cef-8c4c-443c-a14d-62b2c8802a1d" providerId="AD" clId="Web-{D56F97E9-CE67-4B67-9B27-692988F88A7E}" dt="2018-11-28T19:38:52.043" v="161" actId="1076"/>
          <ac:picMkLst>
            <pc:docMk/>
            <pc:sldMk cId="541853025" sldId="256"/>
            <ac:picMk id="75" creationId="{2AE1F96B-C53C-482C-81AF-D70DC0C60F36}"/>
          </ac:picMkLst>
        </pc:picChg>
        <pc:cxnChg chg="add mod">
          <ac:chgData name="Jennifer Izaguirre" userId="S::jci14@my.fsu.edu::45c26cef-8c4c-443c-a14d-62b2c8802a1d" providerId="AD" clId="Web-{D56F97E9-CE67-4B67-9B27-692988F88A7E}" dt="2018-11-28T19:34:50.683" v="129" actId="1076"/>
          <ac:cxnSpMkLst>
            <pc:docMk/>
            <pc:sldMk cId="541853025" sldId="256"/>
            <ac:cxnSpMk id="71" creationId="{F514D5D5-BC2D-439F-BE61-3FE1F7758809}"/>
          </ac:cxnSpMkLst>
        </pc:cxnChg>
        <pc:cxnChg chg="add mod">
          <ac:chgData name="Jennifer Izaguirre" userId="S::jci14@my.fsu.edu::45c26cef-8c4c-443c-a14d-62b2c8802a1d" providerId="AD" clId="Web-{D56F97E9-CE67-4B67-9B27-692988F88A7E}" dt="2018-11-28T19:33:09.793" v="97" actId="14100"/>
          <ac:cxnSpMkLst>
            <pc:docMk/>
            <pc:sldMk cId="541853025" sldId="256"/>
            <ac:cxnSpMk id="72" creationId="{470884EA-9246-477D-9D2B-4BA06E86BAF6}"/>
          </ac:cxnSpMkLst>
        </pc:cxnChg>
      </pc:sldChg>
    </pc:docChg>
  </pc:docChgLst>
  <pc:docChgLst>
    <pc:chgData name="Jennifer Izaguirre" userId="S::jci14@my.fsu.edu::45c26cef-8c4c-443c-a14d-62b2c8802a1d" providerId="AD" clId="Web-{3568E696-9274-4FF7-955E-90B1CF5E1EA6}"/>
    <pc:docChg chg="modSld">
      <pc:chgData name="Jennifer Izaguirre" userId="S::jci14@my.fsu.edu::45c26cef-8c4c-443c-a14d-62b2c8802a1d" providerId="AD" clId="Web-{3568E696-9274-4FF7-955E-90B1CF5E1EA6}" dt="2018-11-30T20:14:13.798" v="103" actId="14100"/>
      <pc:docMkLst>
        <pc:docMk/>
      </pc:docMkLst>
      <pc:sldChg chg="delSp modSp">
        <pc:chgData name="Jennifer Izaguirre" userId="S::jci14@my.fsu.edu::45c26cef-8c4c-443c-a14d-62b2c8802a1d" providerId="AD" clId="Web-{3568E696-9274-4FF7-955E-90B1CF5E1EA6}" dt="2018-11-30T20:14:13.798" v="103" actId="14100"/>
        <pc:sldMkLst>
          <pc:docMk/>
          <pc:sldMk cId="541853025" sldId="256"/>
        </pc:sldMkLst>
        <pc:spChg chg="mod">
          <ac:chgData name="Jennifer Izaguirre" userId="S::jci14@my.fsu.edu::45c26cef-8c4c-443c-a14d-62b2c8802a1d" providerId="AD" clId="Web-{3568E696-9274-4FF7-955E-90B1CF5E1EA6}" dt="2018-11-30T20:08:24.195" v="93" actId="1076"/>
          <ac:spMkLst>
            <pc:docMk/>
            <pc:sldMk cId="541853025" sldId="256"/>
            <ac:spMk id="2" creationId="{D40FB52E-294F-43B8-9F4C-A2831BC93851}"/>
          </ac:spMkLst>
        </pc:spChg>
        <pc:spChg chg="mod">
          <ac:chgData name="Jennifer Izaguirre" userId="S::jci14@my.fsu.edu::45c26cef-8c4c-443c-a14d-62b2c8802a1d" providerId="AD" clId="Web-{3568E696-9274-4FF7-955E-90B1CF5E1EA6}" dt="2018-11-30T20:13:19.859" v="98" actId="14100"/>
          <ac:spMkLst>
            <pc:docMk/>
            <pc:sldMk cId="541853025" sldId="256"/>
            <ac:spMk id="5" creationId="{57840348-4760-469C-979F-5AF967FF85EF}"/>
          </ac:spMkLst>
        </pc:spChg>
        <pc:spChg chg="mod">
          <ac:chgData name="Jennifer Izaguirre" userId="S::jci14@my.fsu.edu::45c26cef-8c4c-443c-a14d-62b2c8802a1d" providerId="AD" clId="Web-{3568E696-9274-4FF7-955E-90B1CF5E1EA6}" dt="2018-11-30T20:14:13.798" v="103" actId="14100"/>
          <ac:spMkLst>
            <pc:docMk/>
            <pc:sldMk cId="541853025" sldId="256"/>
            <ac:spMk id="6" creationId="{8AB03163-0A5F-4EF3-9844-3990AC6298B4}"/>
          </ac:spMkLst>
        </pc:spChg>
        <pc:picChg chg="del">
          <ac:chgData name="Jennifer Izaguirre" userId="S::jci14@my.fsu.edu::45c26cef-8c4c-443c-a14d-62b2c8802a1d" providerId="AD" clId="Web-{3568E696-9274-4FF7-955E-90B1CF5E1EA6}" dt="2018-11-30T19:58:36.098" v="0" actId="14100"/>
          <ac:picMkLst>
            <pc:docMk/>
            <pc:sldMk cId="541853025" sldId="256"/>
            <ac:picMk id="11" creationId="{DFB2B5B5-AB5D-B643-8D8F-50754DFEF609}"/>
          </ac:picMkLst>
        </pc:picChg>
        <pc:picChg chg="mod">
          <ac:chgData name="Jennifer Izaguirre" userId="S::jci14@my.fsu.edu::45c26cef-8c4c-443c-a14d-62b2c8802a1d" providerId="AD" clId="Web-{3568E696-9274-4FF7-955E-90B1CF5E1EA6}" dt="2018-11-30T20:13:24.312" v="100" actId="14100"/>
          <ac:picMkLst>
            <pc:docMk/>
            <pc:sldMk cId="541853025" sldId="256"/>
            <ac:picMk id="49" creationId="{7DC79EF9-8FF7-034F-8628-93D7CDB7405E}"/>
          </ac:picMkLst>
        </pc:picChg>
      </pc:sldChg>
    </pc:docChg>
  </pc:docChgLst>
  <pc:docChgLst>
    <pc:chgData name="Daniel Cerrutti" userId="0fc5bdc1-07f4-45f1-9d1a-057fcf1078b8" providerId="ADAL" clId="{92625E4B-71DE-7749-B88D-09A93B84F23C}"/>
    <pc:docChg chg="undo custSel modSld">
      <pc:chgData name="Daniel Cerrutti" userId="0fc5bdc1-07f4-45f1-9d1a-057fcf1078b8" providerId="ADAL" clId="{92625E4B-71DE-7749-B88D-09A93B84F23C}" dt="2018-11-30T22:22:37.510" v="1749" actId="14100"/>
      <pc:docMkLst>
        <pc:docMk/>
      </pc:docMkLst>
      <pc:sldChg chg="addSp delSp modSp">
        <pc:chgData name="Daniel Cerrutti" userId="0fc5bdc1-07f4-45f1-9d1a-057fcf1078b8" providerId="ADAL" clId="{92625E4B-71DE-7749-B88D-09A93B84F23C}" dt="2018-11-30T22:22:37.510" v="1749" actId="14100"/>
        <pc:sldMkLst>
          <pc:docMk/>
          <pc:sldMk cId="541853025" sldId="256"/>
        </pc:sldMkLst>
        <pc:spChg chg="add del mod">
          <ac:chgData name="Daniel Cerrutti" userId="0fc5bdc1-07f4-45f1-9d1a-057fcf1078b8" providerId="ADAL" clId="{92625E4B-71DE-7749-B88D-09A93B84F23C}" dt="2018-11-27T19:46:24.715" v="82" actId="20577"/>
          <ac:spMkLst>
            <pc:docMk/>
            <pc:sldMk cId="541853025" sldId="256"/>
            <ac:spMk id="2" creationId="{78F040EB-DD90-2843-9E4A-B4471BDFAEC1}"/>
          </ac:spMkLst>
        </pc:spChg>
        <pc:spChg chg="mod">
          <ac:chgData name="Daniel Cerrutti" userId="0fc5bdc1-07f4-45f1-9d1a-057fcf1078b8" providerId="ADAL" clId="{92625E4B-71DE-7749-B88D-09A93B84F23C}" dt="2018-11-30T22:18:14.020" v="1736" actId="20577"/>
          <ac:spMkLst>
            <pc:docMk/>
            <pc:sldMk cId="541853025" sldId="256"/>
            <ac:spMk id="2" creationId="{D40FB52E-294F-43B8-9F4C-A2831BC93851}"/>
          </ac:spMkLst>
        </pc:spChg>
        <pc:spChg chg="add del mod">
          <ac:chgData name="Daniel Cerrutti" userId="0fc5bdc1-07f4-45f1-9d1a-057fcf1078b8" providerId="ADAL" clId="{92625E4B-71DE-7749-B88D-09A93B84F23C}" dt="2018-11-27T19:46:33.122" v="85" actId="20577"/>
          <ac:spMkLst>
            <pc:docMk/>
            <pc:sldMk cId="541853025" sldId="256"/>
            <ac:spMk id="3" creationId="{29CF94C2-D21F-5440-A795-D2DB514488B1}"/>
          </ac:spMkLst>
        </pc:spChg>
        <pc:spChg chg="add del mod">
          <ac:chgData name="Daniel Cerrutti" userId="0fc5bdc1-07f4-45f1-9d1a-057fcf1078b8" providerId="ADAL" clId="{92625E4B-71DE-7749-B88D-09A93B84F23C}" dt="2018-11-27T19:47:26.850" v="92" actId="20577"/>
          <ac:spMkLst>
            <pc:docMk/>
            <pc:sldMk cId="541853025" sldId="256"/>
            <ac:spMk id="4" creationId="{030B0A15-A1F6-2F4A-B969-76AAE059B793}"/>
          </ac:spMkLst>
        </pc:spChg>
        <pc:spChg chg="del mod">
          <ac:chgData name="Daniel Cerrutti" userId="0fc5bdc1-07f4-45f1-9d1a-057fcf1078b8" providerId="ADAL" clId="{92625E4B-71DE-7749-B88D-09A93B84F23C}" dt="2018-11-29T21:13:27.948" v="1433" actId="478"/>
          <ac:spMkLst>
            <pc:docMk/>
            <pc:sldMk cId="541853025" sldId="256"/>
            <ac:spMk id="5" creationId="{00000000-0000-0000-0000-000000000000}"/>
          </ac:spMkLst>
        </pc:spChg>
        <pc:spChg chg="del mod">
          <ac:chgData name="Daniel Cerrutti" userId="0fc5bdc1-07f4-45f1-9d1a-057fcf1078b8" providerId="ADAL" clId="{92625E4B-71DE-7749-B88D-09A93B84F23C}" dt="2018-11-30T21:12:02.811" v="1707" actId="478"/>
          <ac:spMkLst>
            <pc:docMk/>
            <pc:sldMk cId="541853025" sldId="256"/>
            <ac:spMk id="6" creationId="{8AB03163-0A5F-4EF3-9844-3990AC6298B4}"/>
          </ac:spMkLst>
        </pc:spChg>
        <pc:spChg chg="mod">
          <ac:chgData name="Daniel Cerrutti" userId="0fc5bdc1-07f4-45f1-9d1a-057fcf1078b8" providerId="ADAL" clId="{92625E4B-71DE-7749-B88D-09A93B84F23C}" dt="2018-11-29T21:14:10.541" v="1439" actId="207"/>
          <ac:spMkLst>
            <pc:docMk/>
            <pc:sldMk cId="541853025" sldId="256"/>
            <ac:spMk id="7" creationId="{00000000-0000-0000-0000-000000000000}"/>
          </ac:spMkLst>
        </pc:spChg>
        <pc:spChg chg="mod">
          <ac:chgData name="Daniel Cerrutti" userId="0fc5bdc1-07f4-45f1-9d1a-057fcf1078b8" providerId="ADAL" clId="{92625E4B-71DE-7749-B88D-09A93B84F23C}" dt="2018-11-29T21:14:10.541" v="1439" actId="207"/>
          <ac:spMkLst>
            <pc:docMk/>
            <pc:sldMk cId="541853025" sldId="256"/>
            <ac:spMk id="8" creationId="{00000000-0000-0000-0000-000000000000}"/>
          </ac:spMkLst>
        </pc:spChg>
        <pc:spChg chg="mod">
          <ac:chgData name="Daniel Cerrutti" userId="0fc5bdc1-07f4-45f1-9d1a-057fcf1078b8" providerId="ADAL" clId="{92625E4B-71DE-7749-B88D-09A93B84F23C}" dt="2018-11-29T21:14:10.541" v="1439" actId="207"/>
          <ac:spMkLst>
            <pc:docMk/>
            <pc:sldMk cId="541853025" sldId="256"/>
            <ac:spMk id="9" creationId="{00000000-0000-0000-0000-000000000000}"/>
          </ac:spMkLst>
        </pc:spChg>
        <pc:spChg chg="del mod">
          <ac:chgData name="Daniel Cerrutti" userId="0fc5bdc1-07f4-45f1-9d1a-057fcf1078b8" providerId="ADAL" clId="{92625E4B-71DE-7749-B88D-09A93B84F23C}" dt="2018-11-30T21:12:46.580" v="1733" actId="478"/>
          <ac:spMkLst>
            <pc:docMk/>
            <pc:sldMk cId="541853025" sldId="256"/>
            <ac:spMk id="10" creationId="{0A012F81-3C14-B541-9B37-933522CFB7EA}"/>
          </ac:spMkLst>
        </pc:spChg>
        <pc:spChg chg="mod">
          <ac:chgData name="Daniel Cerrutti" userId="0fc5bdc1-07f4-45f1-9d1a-057fcf1078b8" providerId="ADAL" clId="{92625E4B-71DE-7749-B88D-09A93B84F23C}" dt="2018-11-29T21:19:07.071" v="1461" actId="171"/>
          <ac:spMkLst>
            <pc:docMk/>
            <pc:sldMk cId="541853025" sldId="256"/>
            <ac:spMk id="13" creationId="{00000000-0000-0000-0000-000000000000}"/>
          </ac:spMkLst>
        </pc:spChg>
        <pc:spChg chg="add mod">
          <ac:chgData name="Daniel Cerrutti" userId="0fc5bdc1-07f4-45f1-9d1a-057fcf1078b8" providerId="ADAL" clId="{92625E4B-71DE-7749-B88D-09A93B84F23C}" dt="2018-11-27T20:45:39.345" v="183" actId="14100"/>
          <ac:spMkLst>
            <pc:docMk/>
            <pc:sldMk cId="541853025" sldId="256"/>
            <ac:spMk id="14" creationId="{D12FAC4D-9729-5047-814E-6938A87236F4}"/>
          </ac:spMkLst>
        </pc:spChg>
        <pc:spChg chg="add mod">
          <ac:chgData name="Daniel Cerrutti" userId="0fc5bdc1-07f4-45f1-9d1a-057fcf1078b8" providerId="ADAL" clId="{92625E4B-71DE-7749-B88D-09A93B84F23C}" dt="2018-11-29T21:09:24.703" v="1419" actId="1076"/>
          <ac:spMkLst>
            <pc:docMk/>
            <pc:sldMk cId="541853025" sldId="256"/>
            <ac:spMk id="15" creationId="{2F9B427D-B738-6E42-A89F-390D1AA3ED1D}"/>
          </ac:spMkLst>
        </pc:spChg>
        <pc:spChg chg="mod">
          <ac:chgData name="Daniel Cerrutti" userId="0fc5bdc1-07f4-45f1-9d1a-057fcf1078b8" providerId="ADAL" clId="{92625E4B-71DE-7749-B88D-09A93B84F23C}" dt="2018-11-27T19:48:05.771" v="100" actId="208"/>
          <ac:spMkLst>
            <pc:docMk/>
            <pc:sldMk cId="541853025" sldId="256"/>
            <ac:spMk id="17" creationId="{00000000-0000-0000-0000-000000000000}"/>
          </ac:spMkLst>
        </pc:spChg>
        <pc:spChg chg="mod">
          <ac:chgData name="Daniel Cerrutti" userId="0fc5bdc1-07f4-45f1-9d1a-057fcf1078b8" providerId="ADAL" clId="{92625E4B-71DE-7749-B88D-09A93B84F23C}" dt="2018-11-28T23:52:02.683" v="1303" actId="1076"/>
          <ac:spMkLst>
            <pc:docMk/>
            <pc:sldMk cId="541853025" sldId="256"/>
            <ac:spMk id="18" creationId="{00000000-0000-0000-0000-000000000000}"/>
          </ac:spMkLst>
        </pc:spChg>
        <pc:spChg chg="mod">
          <ac:chgData name="Daniel Cerrutti" userId="0fc5bdc1-07f4-45f1-9d1a-057fcf1078b8" providerId="ADAL" clId="{92625E4B-71DE-7749-B88D-09A93B84F23C}" dt="2018-11-27T20:47:38.402" v="184" actId="14100"/>
          <ac:spMkLst>
            <pc:docMk/>
            <pc:sldMk cId="541853025" sldId="256"/>
            <ac:spMk id="19" creationId="{00000000-0000-0000-0000-000000000000}"/>
          </ac:spMkLst>
        </pc:spChg>
        <pc:spChg chg="add mod">
          <ac:chgData name="Daniel Cerrutti" userId="0fc5bdc1-07f4-45f1-9d1a-057fcf1078b8" providerId="ADAL" clId="{92625E4B-71DE-7749-B88D-09A93B84F23C}" dt="2018-11-28T17:29:57.808" v="206" actId="20577"/>
          <ac:spMkLst>
            <pc:docMk/>
            <pc:sldMk cId="541853025" sldId="256"/>
            <ac:spMk id="20" creationId="{3AA8EABB-C2F3-0742-96AB-EA583F0BF2B3}"/>
          </ac:spMkLst>
        </pc:spChg>
        <pc:spChg chg="mod">
          <ac:chgData name="Daniel Cerrutti" userId="0fc5bdc1-07f4-45f1-9d1a-057fcf1078b8" providerId="ADAL" clId="{92625E4B-71DE-7749-B88D-09A93B84F23C}" dt="2018-11-30T21:01:46.355" v="1478" actId="1035"/>
          <ac:spMkLst>
            <pc:docMk/>
            <pc:sldMk cId="541853025" sldId="256"/>
            <ac:spMk id="20" creationId="{F7FA46F9-8C53-F241-A8DE-7DD9F727DCC1}"/>
          </ac:spMkLst>
        </pc:spChg>
        <pc:spChg chg="add mod">
          <ac:chgData name="Daniel Cerrutti" userId="0fc5bdc1-07f4-45f1-9d1a-057fcf1078b8" providerId="ADAL" clId="{92625E4B-71DE-7749-B88D-09A93B84F23C}" dt="2018-11-29T21:09:44.700" v="1423" actId="1076"/>
          <ac:spMkLst>
            <pc:docMk/>
            <pc:sldMk cId="541853025" sldId="256"/>
            <ac:spMk id="25" creationId="{D3643425-68C5-B040-B060-9278D1654672}"/>
          </ac:spMkLst>
        </pc:spChg>
        <pc:spChg chg="add mod">
          <ac:chgData name="Daniel Cerrutti" userId="0fc5bdc1-07f4-45f1-9d1a-057fcf1078b8" providerId="ADAL" clId="{92625E4B-71DE-7749-B88D-09A93B84F23C}" dt="2018-11-29T21:13:34.765" v="1435" actId="167"/>
          <ac:spMkLst>
            <pc:docMk/>
            <pc:sldMk cId="541853025" sldId="256"/>
            <ac:spMk id="26" creationId="{0F46E837-89BE-D242-B0F8-702190389AD8}"/>
          </ac:spMkLst>
        </pc:spChg>
        <pc:spChg chg="mod">
          <ac:chgData name="Daniel Cerrutti" userId="0fc5bdc1-07f4-45f1-9d1a-057fcf1078b8" providerId="ADAL" clId="{92625E4B-71DE-7749-B88D-09A93B84F23C}" dt="2018-11-30T21:01:37.205" v="1464" actId="1076"/>
          <ac:spMkLst>
            <pc:docMk/>
            <pc:sldMk cId="541853025" sldId="256"/>
            <ac:spMk id="38" creationId="{81512D8E-798C-B44A-9324-C8298C2B4F46}"/>
          </ac:spMkLst>
        </pc:spChg>
        <pc:spChg chg="add mod">
          <ac:chgData name="Daniel Cerrutti" userId="0fc5bdc1-07f4-45f1-9d1a-057fcf1078b8" providerId="ADAL" clId="{92625E4B-71DE-7749-B88D-09A93B84F23C}" dt="2018-11-30T21:04:20.240" v="1594" actId="1076"/>
          <ac:spMkLst>
            <pc:docMk/>
            <pc:sldMk cId="541853025" sldId="256"/>
            <ac:spMk id="63" creationId="{CD26F96C-F6F7-CC43-AF11-20D9EE4C0794}"/>
          </ac:spMkLst>
        </pc:spChg>
        <pc:spChg chg="add mod">
          <ac:chgData name="Daniel Cerrutti" userId="0fc5bdc1-07f4-45f1-9d1a-057fcf1078b8" providerId="ADAL" clId="{92625E4B-71DE-7749-B88D-09A93B84F23C}" dt="2018-11-30T21:12:21.855" v="1732" actId="313"/>
          <ac:spMkLst>
            <pc:docMk/>
            <pc:sldMk cId="541853025" sldId="256"/>
            <ac:spMk id="64" creationId="{C8A942F6-C33B-1149-8511-C86EC67D8EE9}"/>
          </ac:spMkLst>
        </pc:spChg>
        <pc:grpChg chg="mod">
          <ac:chgData name="Daniel Cerrutti" userId="0fc5bdc1-07f4-45f1-9d1a-057fcf1078b8" providerId="ADAL" clId="{92625E4B-71DE-7749-B88D-09A93B84F23C}" dt="2018-11-30T21:01:51.355" v="1488" actId="1035"/>
          <ac:grpSpMkLst>
            <pc:docMk/>
            <pc:sldMk cId="541853025" sldId="256"/>
            <ac:grpSpMk id="44" creationId="{945BBEBA-3232-CC43-B774-62E7C40637AC}"/>
          </ac:grpSpMkLst>
        </pc:grpChg>
        <pc:graphicFrameChg chg="mod">
          <ac:chgData name="Daniel Cerrutti" userId="0fc5bdc1-07f4-45f1-9d1a-057fcf1078b8" providerId="ADAL" clId="{92625E4B-71DE-7749-B88D-09A93B84F23C}" dt="2018-11-28T18:30:11.434" v="1251" actId="20578"/>
          <ac:graphicFrameMkLst>
            <pc:docMk/>
            <pc:sldMk cId="541853025" sldId="256"/>
            <ac:graphicFrameMk id="3" creationId="{613CA66B-0654-C043-A2F0-5B62C86494F6}"/>
          </ac:graphicFrameMkLst>
        </pc:graphicFrameChg>
        <pc:graphicFrameChg chg="add mod">
          <ac:chgData name="Daniel Cerrutti" userId="0fc5bdc1-07f4-45f1-9d1a-057fcf1078b8" providerId="ADAL" clId="{92625E4B-71DE-7749-B88D-09A93B84F23C}" dt="2018-11-28T18:50:53.856" v="1302" actId="1076"/>
          <ac:graphicFrameMkLst>
            <pc:docMk/>
            <pc:sldMk cId="541853025" sldId="256"/>
            <ac:graphicFrameMk id="6" creationId="{BD3F5EDD-13D8-874A-84C5-1843E5B752D8}"/>
          </ac:graphicFrameMkLst>
        </pc:graphicFrameChg>
        <pc:graphicFrameChg chg="add mod">
          <ac:chgData name="Daniel Cerrutti" userId="0fc5bdc1-07f4-45f1-9d1a-057fcf1078b8" providerId="ADAL" clId="{92625E4B-71DE-7749-B88D-09A93B84F23C}" dt="2018-11-27T20:47:59.664" v="185" actId="1076"/>
          <ac:graphicFrameMkLst>
            <pc:docMk/>
            <pc:sldMk cId="541853025" sldId="256"/>
            <ac:graphicFrameMk id="24" creationId="{435D85A1-3F79-4344-BEEA-2209929910C7}"/>
          </ac:graphicFrameMkLst>
        </pc:graphicFrameChg>
        <pc:picChg chg="mod">
          <ac:chgData name="Daniel Cerrutti" userId="0fc5bdc1-07f4-45f1-9d1a-057fcf1078b8" providerId="ADAL" clId="{92625E4B-71DE-7749-B88D-09A93B84F23C}" dt="2018-11-28T17:30:02.415" v="209" actId="1036"/>
          <ac:picMkLst>
            <pc:docMk/>
            <pc:sldMk cId="541853025" sldId="256"/>
            <ac:picMk id="2" creationId="{5F355014-5154-4472-A416-904125C5B833}"/>
          </ac:picMkLst>
        </pc:picChg>
        <pc:picChg chg="add mod">
          <ac:chgData name="Daniel Cerrutti" userId="0fc5bdc1-07f4-45f1-9d1a-057fcf1078b8" providerId="ADAL" clId="{92625E4B-71DE-7749-B88D-09A93B84F23C}" dt="2018-11-29T21:16:12.600" v="1449" actId="1036"/>
          <ac:picMkLst>
            <pc:docMk/>
            <pc:sldMk cId="541853025" sldId="256"/>
            <ac:picMk id="12" creationId="{BA5E7DB5-F419-F047-B7D7-564ADA46BC3E}"/>
          </ac:picMkLst>
        </pc:picChg>
        <pc:picChg chg="add mod">
          <ac:chgData name="Daniel Cerrutti" userId="0fc5bdc1-07f4-45f1-9d1a-057fcf1078b8" providerId="ADAL" clId="{92625E4B-71DE-7749-B88D-09A93B84F23C}" dt="2018-11-29T21:15:53.727" v="1446" actId="1037"/>
          <ac:picMkLst>
            <pc:docMk/>
            <pc:sldMk cId="541853025" sldId="256"/>
            <ac:picMk id="14" creationId="{E3C2223D-B731-164B-BF1D-E592B66FA762}"/>
          </ac:picMkLst>
        </pc:picChg>
        <pc:picChg chg="add mod">
          <ac:chgData name="Daniel Cerrutti" userId="0fc5bdc1-07f4-45f1-9d1a-057fcf1078b8" providerId="ADAL" clId="{92625E4B-71DE-7749-B88D-09A93B84F23C}" dt="2018-11-29T21:19:16.290" v="1462" actId="1076"/>
          <ac:picMkLst>
            <pc:docMk/>
            <pc:sldMk cId="541853025" sldId="256"/>
            <ac:picMk id="19" creationId="{EFD47C24-3B51-7A4B-B84B-8F17D0EF8E25}"/>
          </ac:picMkLst>
        </pc:picChg>
        <pc:picChg chg="del mod">
          <ac:chgData name="Daniel Cerrutti" userId="0fc5bdc1-07f4-45f1-9d1a-057fcf1078b8" providerId="ADAL" clId="{92625E4B-71DE-7749-B88D-09A93B84F23C}" dt="2018-11-29T21:13:38.849" v="1436" actId="478"/>
          <ac:picMkLst>
            <pc:docMk/>
            <pc:sldMk cId="541853025" sldId="256"/>
            <ac:picMk id="21" creationId="{00000000-0000-0000-0000-000000000000}"/>
          </ac:picMkLst>
        </pc:picChg>
        <pc:picChg chg="mod">
          <ac:chgData name="Daniel Cerrutti" userId="0fc5bdc1-07f4-45f1-9d1a-057fcf1078b8" providerId="ADAL" clId="{92625E4B-71DE-7749-B88D-09A93B84F23C}" dt="2018-11-29T21:09:29.537" v="1420" actId="1076"/>
          <ac:picMkLst>
            <pc:docMk/>
            <pc:sldMk cId="541853025" sldId="256"/>
            <ac:picMk id="22" creationId="{1326C259-4AF0-FF4D-85C3-D25F78C1546C}"/>
          </ac:picMkLst>
        </pc:picChg>
        <pc:picChg chg="del mod">
          <ac:chgData name="Daniel Cerrutti" userId="0fc5bdc1-07f4-45f1-9d1a-057fcf1078b8" providerId="ADAL" clId="{92625E4B-71DE-7749-B88D-09A93B84F23C}" dt="2018-11-27T19:48:58.705" v="104" actId="478"/>
          <ac:picMkLst>
            <pc:docMk/>
            <pc:sldMk cId="541853025" sldId="256"/>
            <ac:picMk id="23" creationId="{00000000-0000-0000-0000-000000000000}"/>
          </ac:picMkLst>
        </pc:picChg>
        <pc:picChg chg="add mod">
          <ac:chgData name="Daniel Cerrutti" userId="0fc5bdc1-07f4-45f1-9d1a-057fcf1078b8" providerId="ADAL" clId="{92625E4B-71DE-7749-B88D-09A93B84F23C}" dt="2018-11-29T21:13:58.967" v="1438" actId="1076"/>
          <ac:picMkLst>
            <pc:docMk/>
            <pc:sldMk cId="541853025" sldId="256"/>
            <ac:picMk id="27" creationId="{4A9B5F14-DD88-FB43-BBA7-93283C259288}"/>
          </ac:picMkLst>
        </pc:picChg>
        <pc:picChg chg="mod">
          <ac:chgData name="Daniel Cerrutti" userId="0fc5bdc1-07f4-45f1-9d1a-057fcf1078b8" providerId="ADAL" clId="{92625E4B-71DE-7749-B88D-09A93B84F23C}" dt="2018-11-30T21:12:09.317" v="1730" actId="1035"/>
          <ac:picMkLst>
            <pc:docMk/>
            <pc:sldMk cId="541853025" sldId="256"/>
            <ac:picMk id="49" creationId="{7DC79EF9-8FF7-034F-8628-93D7CDB7405E}"/>
          </ac:picMkLst>
        </pc:picChg>
        <pc:cxnChg chg="mod">
          <ac:chgData name="Daniel Cerrutti" userId="0fc5bdc1-07f4-45f1-9d1a-057fcf1078b8" providerId="ADAL" clId="{92625E4B-71DE-7749-B88D-09A93B84F23C}" dt="2018-11-30T22:22:37.510" v="1749" actId="14100"/>
          <ac:cxnSpMkLst>
            <pc:docMk/>
            <pc:sldMk cId="541853025" sldId="256"/>
            <ac:cxnSpMk id="71" creationId="{F514D5D5-BC2D-439F-BE61-3FE1F7758809}"/>
          </ac:cxnSpMkLst>
        </pc:cxnChg>
        <pc:cxnChg chg="mod">
          <ac:chgData name="Daniel Cerrutti" userId="0fc5bdc1-07f4-45f1-9d1a-057fcf1078b8" providerId="ADAL" clId="{92625E4B-71DE-7749-B88D-09A93B84F23C}" dt="2018-11-30T22:22:33.057" v="1748" actId="14100"/>
          <ac:cxnSpMkLst>
            <pc:docMk/>
            <pc:sldMk cId="541853025" sldId="256"/>
            <ac:cxnSpMk id="72" creationId="{470884EA-9246-477D-9D2B-4BA06E86BAF6}"/>
          </ac:cxnSpMkLst>
        </pc:cxnChg>
      </pc:sldChg>
    </pc:docChg>
  </pc:docChgLst>
  <pc:docChgLst>
    <pc:chgData name="Guest User" userId="S::urn:spo:anon#1824850afb040d8609cea148a73f1cc9aba51218158021df69cffaee58bda41f::" providerId="AD" clId="Web-{BF9C0B3B-065C-AB5C-79C3-265840E0E63A}"/>
    <pc:docChg chg="modSld">
      <pc:chgData name="Guest User" userId="S::urn:spo:anon#1824850afb040d8609cea148a73f1cc9aba51218158021df69cffaee58bda41f::" providerId="AD" clId="Web-{BF9C0B3B-065C-AB5C-79C3-265840E0E63A}" dt="2018-11-30T21:31:08.124" v="503" actId="20577"/>
      <pc:docMkLst>
        <pc:docMk/>
      </pc:docMkLst>
      <pc:sldChg chg="addSp delSp modSp modNotes">
        <pc:chgData name="Guest User" userId="S::urn:spo:anon#1824850afb040d8609cea148a73f1cc9aba51218158021df69cffaee58bda41f::" providerId="AD" clId="Web-{BF9C0B3B-065C-AB5C-79C3-265840E0E63A}" dt="2018-11-30T21:31:08.124" v="503" actId="20577"/>
        <pc:sldMkLst>
          <pc:docMk/>
          <pc:sldMk cId="541853025" sldId="256"/>
        </pc:sldMkLst>
        <pc:spChg chg="add mod">
          <ac:chgData name="Guest User" userId="S::urn:spo:anon#1824850afb040d8609cea148a73f1cc9aba51218158021df69cffaee58bda41f::" providerId="AD" clId="Web-{BF9C0B3B-065C-AB5C-79C3-265840E0E63A}" dt="2018-11-30T21:29:41.683" v="499" actId="1076"/>
          <ac:spMkLst>
            <pc:docMk/>
            <pc:sldMk cId="541853025" sldId="256"/>
            <ac:spMk id="5" creationId="{57840348-4760-469C-979F-5AF967FF85EF}"/>
          </ac:spMkLst>
        </pc:spChg>
        <pc:spChg chg="add del">
          <ac:chgData name="Guest User" userId="S::urn:spo:anon#1824850afb040d8609cea148a73f1cc9aba51218158021df69cffaee58bda41f::" providerId="AD" clId="Web-{BF9C0B3B-065C-AB5C-79C3-265840E0E63A}" dt="2018-11-30T15:14:48.620" v="7" actId="20577"/>
          <ac:spMkLst>
            <pc:docMk/>
            <pc:sldMk cId="541853025" sldId="256"/>
            <ac:spMk id="5" creationId="{D3D5B690-DE1B-4B3C-BB57-A63441E8A5D2}"/>
          </ac:spMkLst>
        </pc:spChg>
        <pc:spChg chg="add mod">
          <ac:chgData name="Guest User" userId="S::urn:spo:anon#1824850afb040d8609cea148a73f1cc9aba51218158021df69cffaee58bda41f::" providerId="AD" clId="Web-{BF9C0B3B-065C-AB5C-79C3-265840E0E63A}" dt="2018-11-30T20:19:34.332" v="493" actId="1076"/>
          <ac:spMkLst>
            <pc:docMk/>
            <pc:sldMk cId="541853025" sldId="256"/>
            <ac:spMk id="6" creationId="{8AB03163-0A5F-4EF3-9844-3990AC6298B4}"/>
          </ac:spMkLst>
        </pc:spChg>
        <pc:spChg chg="add del mod">
          <ac:chgData name="Guest User" userId="S::urn:spo:anon#1824850afb040d8609cea148a73f1cc9aba51218158021df69cffaee58bda41f::" providerId="AD" clId="Web-{BF9C0B3B-065C-AB5C-79C3-265840E0E63A}" dt="2018-11-30T21:29:08.603" v="498" actId="20577"/>
          <ac:spMkLst>
            <pc:docMk/>
            <pc:sldMk cId="541853025" sldId="256"/>
            <ac:spMk id="11" creationId="{93F64EED-A132-4E6C-B1F5-3AD218DC0949}"/>
          </ac:spMkLst>
        </pc:spChg>
        <pc:spChg chg="mod">
          <ac:chgData name="Guest User" userId="S::urn:spo:anon#1824850afb040d8609cea148a73f1cc9aba51218158021df69cffaee58bda41f::" providerId="AD" clId="Web-{BF9C0B3B-065C-AB5C-79C3-265840E0E63A}" dt="2018-11-30T21:31:08.124" v="503" actId="20577"/>
          <ac:spMkLst>
            <pc:docMk/>
            <pc:sldMk cId="541853025" sldId="256"/>
            <ac:spMk id="40" creationId="{A579EFAF-BD1E-46E7-8A56-C1AF5D12FD12}"/>
          </ac:spMkLst>
        </pc:spChg>
        <pc:spChg chg="mod">
          <ac:chgData name="Guest User" userId="S::urn:spo:anon#1824850afb040d8609cea148a73f1cc9aba51218158021df69cffaee58bda41f::" providerId="AD" clId="Web-{BF9C0B3B-065C-AB5C-79C3-265840E0E63A}" dt="2018-11-30T15:14:10.838" v="2" actId="1076"/>
          <ac:spMkLst>
            <pc:docMk/>
            <pc:sldMk cId="541853025" sldId="256"/>
            <ac:spMk id="56" creationId="{00000000-0000-0000-0000-000000000000}"/>
          </ac:spMkLst>
        </pc:spChg>
        <pc:picChg chg="mod">
          <ac:chgData name="Guest User" userId="S::urn:spo:anon#1824850afb040d8609cea148a73f1cc9aba51218158021df69cffaee58bda41f::" providerId="AD" clId="Web-{BF9C0B3B-065C-AB5C-79C3-265840E0E63A}" dt="2018-11-30T19:22:35.695" v="473" actId="14100"/>
          <ac:picMkLst>
            <pc:docMk/>
            <pc:sldMk cId="541853025" sldId="256"/>
            <ac:picMk id="11" creationId="{DFB2B5B5-AB5D-B643-8D8F-50754DFEF609}"/>
          </ac:picMkLst>
        </pc:picChg>
        <pc:picChg chg="mod">
          <ac:chgData name="Guest User" userId="S::urn:spo:anon#1824850afb040d8609cea148a73f1cc9aba51218158021df69cffaee58bda41f::" providerId="AD" clId="Web-{BF9C0B3B-065C-AB5C-79C3-265840E0E63A}" dt="2018-11-30T15:14:20.385" v="3" actId="1076"/>
          <ac:picMkLst>
            <pc:docMk/>
            <pc:sldMk cId="541853025" sldId="256"/>
            <ac:picMk id="49" creationId="{7DC79EF9-8FF7-034F-8628-93D7CDB7405E}"/>
          </ac:picMkLst>
        </pc:picChg>
      </pc:sldChg>
    </pc:docChg>
  </pc:docChgLst>
  <pc:docChgLst>
    <pc:chgData name="Jennifer Izaguirre" userId="S::jci14@my.fsu.edu::45c26cef-8c4c-443c-a14d-62b2c8802a1d" providerId="AD" clId="Web-{B05EBC70-78ED-4C07-A63A-8A24EB28E506}"/>
    <pc:docChg chg="modSld">
      <pc:chgData name="Jennifer Izaguirre" userId="S::jci14@my.fsu.edu::45c26cef-8c4c-443c-a14d-62b2c8802a1d" providerId="AD" clId="Web-{B05EBC70-78ED-4C07-A63A-8A24EB28E506}" dt="2018-11-30T21:55:55.072" v="11" actId="1076"/>
      <pc:docMkLst>
        <pc:docMk/>
      </pc:docMkLst>
      <pc:sldChg chg="modSp">
        <pc:chgData name="Jennifer Izaguirre" userId="S::jci14@my.fsu.edu::45c26cef-8c4c-443c-a14d-62b2c8802a1d" providerId="AD" clId="Web-{B05EBC70-78ED-4C07-A63A-8A24EB28E506}" dt="2018-11-30T21:55:55.072" v="11" actId="1076"/>
        <pc:sldMkLst>
          <pc:docMk/>
          <pc:sldMk cId="541853025" sldId="256"/>
        </pc:sldMkLst>
        <pc:spChg chg="mod">
          <ac:chgData name="Jennifer Izaguirre" userId="S::jci14@my.fsu.edu::45c26cef-8c4c-443c-a14d-62b2c8802a1d" providerId="AD" clId="Web-{B05EBC70-78ED-4C07-A63A-8A24EB28E506}" dt="2018-11-30T21:55:34.650" v="10" actId="14100"/>
          <ac:spMkLst>
            <pc:docMk/>
            <pc:sldMk cId="541853025" sldId="256"/>
            <ac:spMk id="5" creationId="{57840348-4760-469C-979F-5AF967FF85EF}"/>
          </ac:spMkLst>
        </pc:spChg>
        <pc:spChg chg="mod">
          <ac:chgData name="Jennifer Izaguirre" userId="S::jci14@my.fsu.edu::45c26cef-8c4c-443c-a14d-62b2c8802a1d" providerId="AD" clId="Web-{B05EBC70-78ED-4C07-A63A-8A24EB28E506}" dt="2018-11-30T21:55:25.165" v="6" actId="1076"/>
          <ac:spMkLst>
            <pc:docMk/>
            <pc:sldMk cId="541853025" sldId="256"/>
            <ac:spMk id="64" creationId="{C8A942F6-C33B-1149-8511-C86EC67D8EE9}"/>
          </ac:spMkLst>
        </pc:spChg>
        <pc:picChg chg="mod">
          <ac:chgData name="Jennifer Izaguirre" userId="S::jci14@my.fsu.edu::45c26cef-8c4c-443c-a14d-62b2c8802a1d" providerId="AD" clId="Web-{B05EBC70-78ED-4C07-A63A-8A24EB28E506}" dt="2018-11-30T21:55:55.072" v="11" actId="1076"/>
          <ac:picMkLst>
            <pc:docMk/>
            <pc:sldMk cId="541853025" sldId="256"/>
            <ac:picMk id="49" creationId="{7DC79EF9-8FF7-034F-8628-93D7CDB7405E}"/>
          </ac:picMkLst>
        </pc:picChg>
      </pc:sldChg>
    </pc:docChg>
  </pc:docChgLst>
  <pc:docChgLst>
    <pc:chgData name="Guest User" userId="S::urn:spo:anon#1824850afb040d8609cea148a73f1cc9aba51218158021df69cffaee58bda41f::" providerId="AD" clId="Web-{C694FCCF-47AB-4EC6-9858-94A317CDA1DB}"/>
    <pc:docChg chg="modSld">
      <pc:chgData name="Guest User" userId="S::urn:spo:anon#1824850afb040d8609cea148a73f1cc9aba51218158021df69cffaee58bda41f::" providerId="AD" clId="Web-{C694FCCF-47AB-4EC6-9858-94A317CDA1DB}" dt="2018-11-29T19:43:14.703" v="2"/>
      <pc:docMkLst>
        <pc:docMk/>
      </pc:docMkLst>
      <pc:sldChg chg="delSp modSp">
        <pc:chgData name="Guest User" userId="S::urn:spo:anon#1824850afb040d8609cea148a73f1cc9aba51218158021df69cffaee58bda41f::" providerId="AD" clId="Web-{C694FCCF-47AB-4EC6-9858-94A317CDA1DB}" dt="2018-11-29T19:43:14.703" v="2"/>
        <pc:sldMkLst>
          <pc:docMk/>
          <pc:sldMk cId="541853025" sldId="256"/>
        </pc:sldMkLst>
        <pc:graphicFrameChg chg="mod">
          <ac:chgData name="Guest User" userId="S::urn:spo:anon#1824850afb040d8609cea148a73f1cc9aba51218158021df69cffaee58bda41f::" providerId="AD" clId="Web-{C694FCCF-47AB-4EC6-9858-94A317CDA1DB}" dt="2018-11-29T19:43:06.734" v="0" actId="1076"/>
          <ac:graphicFrameMkLst>
            <pc:docMk/>
            <pc:sldMk cId="541853025" sldId="256"/>
            <ac:graphicFrameMk id="24" creationId="{435D85A1-3F79-4344-BEEA-2209929910C7}"/>
          </ac:graphicFrameMkLst>
        </pc:graphicFrameChg>
        <pc:picChg chg="del mod">
          <ac:chgData name="Guest User" userId="S::urn:spo:anon#1824850afb040d8609cea148a73f1cc9aba51218158021df69cffaee58bda41f::" providerId="AD" clId="Web-{C694FCCF-47AB-4EC6-9858-94A317CDA1DB}" dt="2018-11-29T19:43:14.703" v="2"/>
          <ac:picMkLst>
            <pc:docMk/>
            <pc:sldMk cId="541853025" sldId="256"/>
            <ac:picMk id="11" creationId="{E7A57267-05F1-5148-ACAF-141E6C760A85}"/>
          </ac:picMkLst>
        </pc:picChg>
      </pc:sldChg>
    </pc:docChg>
  </pc:docChgLst>
  <pc:docChgLst>
    <pc:chgData name="Amy Sirak" userId="f48da1bb-7eaf-405a-8104-972e434f2a26" providerId="ADAL" clId="{B7FF5DE1-C918-C241-9264-AF301BFD63DC}"/>
    <pc:docChg chg="undo custSel modSld">
      <pc:chgData name="Amy Sirak" userId="f48da1bb-7eaf-405a-8104-972e434f2a26" providerId="ADAL" clId="{B7FF5DE1-C918-C241-9264-AF301BFD63DC}" dt="2018-11-30T22:16:30.620" v="2185" actId="255"/>
      <pc:docMkLst>
        <pc:docMk/>
      </pc:docMkLst>
      <pc:sldChg chg="addSp delSp modSp">
        <pc:chgData name="Amy Sirak" userId="f48da1bb-7eaf-405a-8104-972e434f2a26" providerId="ADAL" clId="{B7FF5DE1-C918-C241-9264-AF301BFD63DC}" dt="2018-11-30T22:16:30.620" v="2185" actId="255"/>
        <pc:sldMkLst>
          <pc:docMk/>
          <pc:sldMk cId="541853025" sldId="256"/>
        </pc:sldMkLst>
        <pc:spChg chg="mod">
          <ac:chgData name="Amy Sirak" userId="f48da1bb-7eaf-405a-8104-972e434f2a26" providerId="ADAL" clId="{B7FF5DE1-C918-C241-9264-AF301BFD63DC}" dt="2018-11-30T22:11:39.244" v="2177" actId="20577"/>
          <ac:spMkLst>
            <pc:docMk/>
            <pc:sldMk cId="541853025" sldId="256"/>
            <ac:spMk id="4" creationId="{00000000-0000-0000-0000-000000000000}"/>
          </ac:spMkLst>
        </pc:spChg>
        <pc:spChg chg="mod">
          <ac:chgData name="Amy Sirak" userId="f48da1bb-7eaf-405a-8104-972e434f2a26" providerId="ADAL" clId="{B7FF5DE1-C918-C241-9264-AF301BFD63DC}" dt="2018-11-29T19:09:20.100" v="869" actId="1076"/>
          <ac:spMkLst>
            <pc:docMk/>
            <pc:sldMk cId="541853025" sldId="256"/>
            <ac:spMk id="5" creationId="{00000000-0000-0000-0000-000000000000}"/>
          </ac:spMkLst>
        </pc:spChg>
        <pc:spChg chg="mod">
          <ac:chgData name="Amy Sirak" userId="f48da1bb-7eaf-405a-8104-972e434f2a26" providerId="ADAL" clId="{B7FF5DE1-C918-C241-9264-AF301BFD63DC}" dt="2018-11-30T22:03:35.591" v="2105" actId="1076"/>
          <ac:spMkLst>
            <pc:docMk/>
            <pc:sldMk cId="541853025" sldId="256"/>
            <ac:spMk id="5" creationId="{57840348-4760-469C-979F-5AF967FF85EF}"/>
          </ac:spMkLst>
        </pc:spChg>
        <pc:spChg chg="add mod">
          <ac:chgData name="Amy Sirak" userId="f48da1bb-7eaf-405a-8104-972e434f2a26" providerId="ADAL" clId="{B7FF5DE1-C918-C241-9264-AF301BFD63DC}" dt="2018-11-30T22:06:19.232" v="2152" actId="14100"/>
          <ac:spMkLst>
            <pc:docMk/>
            <pc:sldMk cId="541853025" sldId="256"/>
            <ac:spMk id="6" creationId="{D091C161-3503-F842-80F9-22EC23A1E18A}"/>
          </ac:spMkLst>
        </pc:spChg>
        <pc:spChg chg="mod">
          <ac:chgData name="Amy Sirak" userId="f48da1bb-7eaf-405a-8104-972e434f2a26" providerId="ADAL" clId="{B7FF5DE1-C918-C241-9264-AF301BFD63DC}" dt="2018-11-30T03:47:00.308" v="907" actId="207"/>
          <ac:spMkLst>
            <pc:docMk/>
            <pc:sldMk cId="541853025" sldId="256"/>
            <ac:spMk id="7" creationId="{00000000-0000-0000-0000-000000000000}"/>
          </ac:spMkLst>
        </pc:spChg>
        <pc:spChg chg="mod">
          <ac:chgData name="Amy Sirak" userId="f48da1bb-7eaf-405a-8104-972e434f2a26" providerId="ADAL" clId="{B7FF5DE1-C918-C241-9264-AF301BFD63DC}" dt="2018-11-28T17:54:03.166" v="62" actId="1076"/>
          <ac:spMkLst>
            <pc:docMk/>
            <pc:sldMk cId="541853025" sldId="256"/>
            <ac:spMk id="8" creationId="{00000000-0000-0000-0000-000000000000}"/>
          </ac:spMkLst>
        </pc:spChg>
        <pc:spChg chg="mod">
          <ac:chgData name="Amy Sirak" userId="f48da1bb-7eaf-405a-8104-972e434f2a26" providerId="ADAL" clId="{B7FF5DE1-C918-C241-9264-AF301BFD63DC}" dt="2018-11-30T03:47:07.163" v="908" actId="207"/>
          <ac:spMkLst>
            <pc:docMk/>
            <pc:sldMk cId="541853025" sldId="256"/>
            <ac:spMk id="9" creationId="{00000000-0000-0000-0000-000000000000}"/>
          </ac:spMkLst>
        </pc:spChg>
        <pc:spChg chg="add mod">
          <ac:chgData name="Amy Sirak" userId="f48da1bb-7eaf-405a-8104-972e434f2a26" providerId="ADAL" clId="{B7FF5DE1-C918-C241-9264-AF301BFD63DC}" dt="2018-11-30T04:12:19.994" v="1705" actId="2"/>
          <ac:spMkLst>
            <pc:docMk/>
            <pc:sldMk cId="541853025" sldId="256"/>
            <ac:spMk id="10" creationId="{0A012F81-3C14-B541-9B37-933522CFB7EA}"/>
          </ac:spMkLst>
        </pc:spChg>
        <pc:spChg chg="del mod">
          <ac:chgData name="Amy Sirak" userId="f48da1bb-7eaf-405a-8104-972e434f2a26" providerId="ADAL" clId="{B7FF5DE1-C918-C241-9264-AF301BFD63DC}" dt="2018-11-30T03:42:42.121" v="888" actId="478"/>
          <ac:spMkLst>
            <pc:docMk/>
            <pc:sldMk cId="541853025" sldId="256"/>
            <ac:spMk id="13" creationId="{00000000-0000-0000-0000-000000000000}"/>
          </ac:spMkLst>
        </pc:spChg>
        <pc:spChg chg="add mod">
          <ac:chgData name="Amy Sirak" userId="f48da1bb-7eaf-405a-8104-972e434f2a26" providerId="ADAL" clId="{B7FF5DE1-C918-C241-9264-AF301BFD63DC}" dt="2018-11-30T22:16:30.620" v="2185" actId="255"/>
          <ac:spMkLst>
            <pc:docMk/>
            <pc:sldMk cId="541853025" sldId="256"/>
            <ac:spMk id="13" creationId="{34427B9D-936D-874F-95BE-F14E4573173C}"/>
          </ac:spMkLst>
        </pc:spChg>
        <pc:spChg chg="mod">
          <ac:chgData name="Amy Sirak" userId="f48da1bb-7eaf-405a-8104-972e434f2a26" providerId="ADAL" clId="{B7FF5DE1-C918-C241-9264-AF301BFD63DC}" dt="2018-11-30T04:22:13.779" v="1741" actId="164"/>
          <ac:spMkLst>
            <pc:docMk/>
            <pc:sldMk cId="541853025" sldId="256"/>
            <ac:spMk id="15" creationId="{2F9B427D-B738-6E42-A89F-390D1AA3ED1D}"/>
          </ac:spMkLst>
        </pc:spChg>
        <pc:spChg chg="add mod">
          <ac:chgData name="Amy Sirak" userId="f48da1bb-7eaf-405a-8104-972e434f2a26" providerId="ADAL" clId="{B7FF5DE1-C918-C241-9264-AF301BFD63DC}" dt="2018-11-30T04:26:09.218" v="1758" actId="1076"/>
          <ac:spMkLst>
            <pc:docMk/>
            <pc:sldMk cId="541853025" sldId="256"/>
            <ac:spMk id="16" creationId="{87FDA5D0-D6F0-BC42-94B3-010386C6179F}"/>
          </ac:spMkLst>
        </pc:spChg>
        <pc:spChg chg="del mod">
          <ac:chgData name="Amy Sirak" userId="f48da1bb-7eaf-405a-8104-972e434f2a26" providerId="ADAL" clId="{B7FF5DE1-C918-C241-9264-AF301BFD63DC}" dt="2018-11-30T03:42:35.777" v="887" actId="478"/>
          <ac:spMkLst>
            <pc:docMk/>
            <pc:sldMk cId="541853025" sldId="256"/>
            <ac:spMk id="17" creationId="{00000000-0000-0000-0000-000000000000}"/>
          </ac:spMkLst>
        </pc:spChg>
        <pc:spChg chg="del mod">
          <ac:chgData name="Amy Sirak" userId="f48da1bb-7eaf-405a-8104-972e434f2a26" providerId="ADAL" clId="{B7FF5DE1-C918-C241-9264-AF301BFD63DC}" dt="2018-11-30T03:42:34.084" v="886" actId="478"/>
          <ac:spMkLst>
            <pc:docMk/>
            <pc:sldMk cId="541853025" sldId="256"/>
            <ac:spMk id="18" creationId="{00000000-0000-0000-0000-000000000000}"/>
          </ac:spMkLst>
        </pc:spChg>
        <pc:spChg chg="mod">
          <ac:chgData name="Amy Sirak" userId="f48da1bb-7eaf-405a-8104-972e434f2a26" providerId="ADAL" clId="{B7FF5DE1-C918-C241-9264-AF301BFD63DC}" dt="2018-11-28T17:53:01.994" v="57" actId="1076"/>
          <ac:spMkLst>
            <pc:docMk/>
            <pc:sldMk cId="541853025" sldId="256"/>
            <ac:spMk id="19" creationId="{00000000-0000-0000-0000-000000000000}"/>
          </ac:spMkLst>
        </pc:spChg>
        <pc:spChg chg="add mod">
          <ac:chgData name="Amy Sirak" userId="f48da1bb-7eaf-405a-8104-972e434f2a26" providerId="ADAL" clId="{B7FF5DE1-C918-C241-9264-AF301BFD63DC}" dt="2018-11-30T22:10:25.857" v="2173" actId="313"/>
          <ac:spMkLst>
            <pc:docMk/>
            <pc:sldMk cId="541853025" sldId="256"/>
            <ac:spMk id="20" creationId="{F7FA46F9-8C53-F241-A8DE-7DD9F727DCC1}"/>
          </ac:spMkLst>
        </pc:spChg>
        <pc:spChg chg="add mod">
          <ac:chgData name="Amy Sirak" userId="f48da1bb-7eaf-405a-8104-972e434f2a26" providerId="ADAL" clId="{B7FF5DE1-C918-C241-9264-AF301BFD63DC}" dt="2018-11-30T04:06:11.262" v="1121" actId="255"/>
          <ac:spMkLst>
            <pc:docMk/>
            <pc:sldMk cId="541853025" sldId="256"/>
            <ac:spMk id="21" creationId="{BAE3895F-BFE6-A543-92AB-FDA2F6FA930F}"/>
          </ac:spMkLst>
        </pc:spChg>
        <pc:spChg chg="mod">
          <ac:chgData name="Amy Sirak" userId="f48da1bb-7eaf-405a-8104-972e434f2a26" providerId="ADAL" clId="{B7FF5DE1-C918-C241-9264-AF301BFD63DC}" dt="2018-11-30T22:03:15.618" v="2104" actId="14100"/>
          <ac:spMkLst>
            <pc:docMk/>
            <pc:sldMk cId="541853025" sldId="256"/>
            <ac:spMk id="23" creationId="{00000000-0000-0000-0000-000000000000}"/>
          </ac:spMkLst>
        </pc:spChg>
        <pc:spChg chg="mod">
          <ac:chgData name="Amy Sirak" userId="f48da1bb-7eaf-405a-8104-972e434f2a26" providerId="ADAL" clId="{B7FF5DE1-C918-C241-9264-AF301BFD63DC}" dt="2018-11-30T04:22:13.779" v="1741" actId="164"/>
          <ac:spMkLst>
            <pc:docMk/>
            <pc:sldMk cId="541853025" sldId="256"/>
            <ac:spMk id="25" creationId="{D3643425-68C5-B040-B060-9278D1654672}"/>
          </ac:spMkLst>
        </pc:spChg>
        <pc:spChg chg="mod">
          <ac:chgData name="Amy Sirak" userId="f48da1bb-7eaf-405a-8104-972e434f2a26" providerId="ADAL" clId="{B7FF5DE1-C918-C241-9264-AF301BFD63DC}" dt="2018-11-30T22:12:57.300" v="2180" actId="164"/>
          <ac:spMkLst>
            <pc:docMk/>
            <pc:sldMk cId="541853025" sldId="256"/>
            <ac:spMk id="26" creationId="{0F46E837-89BE-D242-B0F8-702190389AD8}"/>
          </ac:spMkLst>
        </pc:spChg>
        <pc:spChg chg="add">
          <ac:chgData name="Amy Sirak" userId="f48da1bb-7eaf-405a-8104-972e434f2a26" providerId="ADAL" clId="{B7FF5DE1-C918-C241-9264-AF301BFD63DC}" dt="2018-11-30T03:47:16.124" v="909" actId="1076"/>
          <ac:spMkLst>
            <pc:docMk/>
            <pc:sldMk cId="541853025" sldId="256"/>
            <ac:spMk id="31" creationId="{80B5FE8D-DB37-1E49-8154-5AFFD944A75C}"/>
          </ac:spMkLst>
        </pc:spChg>
        <pc:spChg chg="add">
          <ac:chgData name="Amy Sirak" userId="f48da1bb-7eaf-405a-8104-972e434f2a26" providerId="ADAL" clId="{B7FF5DE1-C918-C241-9264-AF301BFD63DC}" dt="2018-11-30T03:47:16.124" v="909" actId="1076"/>
          <ac:spMkLst>
            <pc:docMk/>
            <pc:sldMk cId="541853025" sldId="256"/>
            <ac:spMk id="32" creationId="{88985BA1-AF83-974E-A948-221C14209FF3}"/>
          </ac:spMkLst>
        </pc:spChg>
        <pc:spChg chg="add">
          <ac:chgData name="Amy Sirak" userId="f48da1bb-7eaf-405a-8104-972e434f2a26" providerId="ADAL" clId="{B7FF5DE1-C918-C241-9264-AF301BFD63DC}" dt="2018-11-30T03:47:16.124" v="909" actId="1076"/>
          <ac:spMkLst>
            <pc:docMk/>
            <pc:sldMk cId="541853025" sldId="256"/>
            <ac:spMk id="33" creationId="{DD55A3EF-AF80-0A43-9BCF-5A8248F2597C}"/>
          </ac:spMkLst>
        </pc:spChg>
        <pc:spChg chg="add">
          <ac:chgData name="Amy Sirak" userId="f48da1bb-7eaf-405a-8104-972e434f2a26" providerId="ADAL" clId="{B7FF5DE1-C918-C241-9264-AF301BFD63DC}" dt="2018-11-30T03:47:16.124" v="909" actId="1076"/>
          <ac:spMkLst>
            <pc:docMk/>
            <pc:sldMk cId="541853025" sldId="256"/>
            <ac:spMk id="34" creationId="{D5A71291-17BD-7042-A895-5CDDE51EEC2E}"/>
          </ac:spMkLst>
        </pc:spChg>
        <pc:spChg chg="add mod">
          <ac:chgData name="Amy Sirak" userId="f48da1bb-7eaf-405a-8104-972e434f2a26" providerId="ADAL" clId="{B7FF5DE1-C918-C241-9264-AF301BFD63DC}" dt="2018-11-30T03:54:05.717" v="969" actId="14100"/>
          <ac:spMkLst>
            <pc:docMk/>
            <pc:sldMk cId="541853025" sldId="256"/>
            <ac:spMk id="37" creationId="{5A81BAF4-ECEB-EF46-A38D-85A59DF5DA7D}"/>
          </ac:spMkLst>
        </pc:spChg>
        <pc:spChg chg="add mod">
          <ac:chgData name="Amy Sirak" userId="f48da1bb-7eaf-405a-8104-972e434f2a26" providerId="ADAL" clId="{B7FF5DE1-C918-C241-9264-AF301BFD63DC}" dt="2018-11-30T04:01:57.180" v="1006" actId="1076"/>
          <ac:spMkLst>
            <pc:docMk/>
            <pc:sldMk cId="541853025" sldId="256"/>
            <ac:spMk id="38" creationId="{81512D8E-798C-B44A-9324-C8298C2B4F46}"/>
          </ac:spMkLst>
        </pc:spChg>
        <pc:spChg chg="add mod">
          <ac:chgData name="Amy Sirak" userId="f48da1bb-7eaf-405a-8104-972e434f2a26" providerId="ADAL" clId="{B7FF5DE1-C918-C241-9264-AF301BFD63DC}" dt="2018-11-30T04:21:46.069" v="1738" actId="1076"/>
          <ac:spMkLst>
            <pc:docMk/>
            <pc:sldMk cId="541853025" sldId="256"/>
            <ac:spMk id="39" creationId="{98A6CFE2-7AEF-FA48-8DB3-68B382E27245}"/>
          </ac:spMkLst>
        </pc:spChg>
        <pc:spChg chg="add del">
          <ac:chgData name="Amy Sirak" userId="f48da1bb-7eaf-405a-8104-972e434f2a26" providerId="ADAL" clId="{B7FF5DE1-C918-C241-9264-AF301BFD63DC}" dt="2018-11-30T04:03:20.976" v="1033" actId="1076"/>
          <ac:spMkLst>
            <pc:docMk/>
            <pc:sldMk cId="541853025" sldId="256"/>
            <ac:spMk id="40" creationId="{67754810-80C1-4D4D-B416-EE589441C492}"/>
          </ac:spMkLst>
        </pc:spChg>
        <pc:spChg chg="mod">
          <ac:chgData name="Amy Sirak" userId="f48da1bb-7eaf-405a-8104-972e434f2a26" providerId="ADAL" clId="{B7FF5DE1-C918-C241-9264-AF301BFD63DC}" dt="2018-11-30T22:11:17.935" v="2175" actId="20577"/>
          <ac:spMkLst>
            <pc:docMk/>
            <pc:sldMk cId="541853025" sldId="256"/>
            <ac:spMk id="40" creationId="{A579EFAF-BD1E-46E7-8A56-C1AF5D12FD12}"/>
          </ac:spMkLst>
        </pc:spChg>
        <pc:spChg chg="add mod">
          <ac:chgData name="Amy Sirak" userId="f48da1bb-7eaf-405a-8104-972e434f2a26" providerId="ADAL" clId="{B7FF5DE1-C918-C241-9264-AF301BFD63DC}" dt="2018-11-30T04:21:49.230" v="1739" actId="1076"/>
          <ac:spMkLst>
            <pc:docMk/>
            <pc:sldMk cId="541853025" sldId="256"/>
            <ac:spMk id="41" creationId="{D7586D78-E162-5844-9853-90D9496D7F46}"/>
          </ac:spMkLst>
        </pc:spChg>
        <pc:spChg chg="add mod">
          <ac:chgData name="Amy Sirak" userId="f48da1bb-7eaf-405a-8104-972e434f2a26" providerId="ADAL" clId="{B7FF5DE1-C918-C241-9264-AF301BFD63DC}" dt="2018-11-30T04:05:39.208" v="1116" actId="20577"/>
          <ac:spMkLst>
            <pc:docMk/>
            <pc:sldMk cId="541853025" sldId="256"/>
            <ac:spMk id="42" creationId="{D274A2FD-4934-9047-96D8-3A1FB296134C}"/>
          </ac:spMkLst>
        </pc:spChg>
        <pc:spChg chg="add del">
          <ac:chgData name="Amy Sirak" userId="f48da1bb-7eaf-405a-8104-972e434f2a26" providerId="ADAL" clId="{B7FF5DE1-C918-C241-9264-AF301BFD63DC}" dt="2018-11-30T04:23:00.834" v="1756" actId="1076"/>
          <ac:spMkLst>
            <pc:docMk/>
            <pc:sldMk cId="541853025" sldId="256"/>
            <ac:spMk id="48" creationId="{DF3E58FD-35F9-A94B-8784-054CAB5CF52C}"/>
          </ac:spMkLst>
        </pc:spChg>
        <pc:spChg chg="add mod">
          <ac:chgData name="Amy Sirak" userId="f48da1bb-7eaf-405a-8104-972e434f2a26" providerId="ADAL" clId="{B7FF5DE1-C918-C241-9264-AF301BFD63DC}" dt="2018-11-30T04:43:10.602" v="1854" actId="1076"/>
          <ac:spMkLst>
            <pc:docMk/>
            <pc:sldMk cId="541853025" sldId="256"/>
            <ac:spMk id="51" creationId="{97767C6E-925B-FB44-BD5E-05A7A609922F}"/>
          </ac:spMkLst>
        </pc:spChg>
        <pc:spChg chg="add mod">
          <ac:chgData name="Amy Sirak" userId="f48da1bb-7eaf-405a-8104-972e434f2a26" providerId="ADAL" clId="{B7FF5DE1-C918-C241-9264-AF301BFD63DC}" dt="2018-11-30T04:46:18.729" v="1895" actId="1076"/>
          <ac:spMkLst>
            <pc:docMk/>
            <pc:sldMk cId="541853025" sldId="256"/>
            <ac:spMk id="53" creationId="{77A49B62-4F2B-C743-966B-7F2202B55CDE}"/>
          </ac:spMkLst>
        </pc:spChg>
        <pc:spChg chg="add mod">
          <ac:chgData name="Amy Sirak" userId="f48da1bb-7eaf-405a-8104-972e434f2a26" providerId="ADAL" clId="{B7FF5DE1-C918-C241-9264-AF301BFD63DC}" dt="2018-11-30T04:43:00.743" v="1853" actId="1076"/>
          <ac:spMkLst>
            <pc:docMk/>
            <pc:sldMk cId="541853025" sldId="256"/>
            <ac:spMk id="54" creationId="{C1D303A5-C043-0746-914C-D11B742EA933}"/>
          </ac:spMkLst>
        </pc:spChg>
        <pc:spChg chg="del">
          <ac:chgData name="Amy Sirak" userId="f48da1bb-7eaf-405a-8104-972e434f2a26" providerId="ADAL" clId="{B7FF5DE1-C918-C241-9264-AF301BFD63DC}" dt="2018-11-30T22:13:22.242" v="2184" actId="478"/>
          <ac:spMkLst>
            <pc:docMk/>
            <pc:sldMk cId="541853025" sldId="256"/>
            <ac:spMk id="56" creationId="{00000000-0000-0000-0000-000000000000}"/>
          </ac:spMkLst>
        </pc:spChg>
        <pc:spChg chg="add mod">
          <ac:chgData name="Amy Sirak" userId="f48da1bb-7eaf-405a-8104-972e434f2a26" providerId="ADAL" clId="{B7FF5DE1-C918-C241-9264-AF301BFD63DC}" dt="2018-11-30T04:46:14.463" v="1894" actId="1076"/>
          <ac:spMkLst>
            <pc:docMk/>
            <pc:sldMk cId="541853025" sldId="256"/>
            <ac:spMk id="60" creationId="{923B9634-187D-7F46-9C7D-F524FA4E0D12}"/>
          </ac:spMkLst>
        </pc:spChg>
        <pc:spChg chg="add mod">
          <ac:chgData name="Amy Sirak" userId="f48da1bb-7eaf-405a-8104-972e434f2a26" providerId="ADAL" clId="{B7FF5DE1-C918-C241-9264-AF301BFD63DC}" dt="2018-11-30T04:47:47.227" v="2039" actId="1076"/>
          <ac:spMkLst>
            <pc:docMk/>
            <pc:sldMk cId="541853025" sldId="256"/>
            <ac:spMk id="61" creationId="{10B3558A-82A8-EC40-B018-1A22549F6159}"/>
          </ac:spMkLst>
        </pc:spChg>
        <pc:spChg chg="add mod">
          <ac:chgData name="Amy Sirak" userId="f48da1bb-7eaf-405a-8104-972e434f2a26" providerId="ADAL" clId="{B7FF5DE1-C918-C241-9264-AF301BFD63DC}" dt="2018-11-30T04:48:21.659" v="2096" actId="1076"/>
          <ac:spMkLst>
            <pc:docMk/>
            <pc:sldMk cId="541853025" sldId="256"/>
            <ac:spMk id="62" creationId="{85F2435F-5118-AE47-8096-D81020FF8782}"/>
          </ac:spMkLst>
        </pc:spChg>
        <pc:spChg chg="mod">
          <ac:chgData name="Amy Sirak" userId="f48da1bb-7eaf-405a-8104-972e434f2a26" providerId="ADAL" clId="{B7FF5DE1-C918-C241-9264-AF301BFD63DC}" dt="2018-11-30T22:03:53.961" v="2106" actId="1076"/>
          <ac:spMkLst>
            <pc:docMk/>
            <pc:sldMk cId="541853025" sldId="256"/>
            <ac:spMk id="64" creationId="{C8A942F6-C33B-1149-8511-C86EC67D8EE9}"/>
          </ac:spMkLst>
        </pc:spChg>
        <pc:spChg chg="mod">
          <ac:chgData name="Amy Sirak" userId="f48da1bb-7eaf-405a-8104-972e434f2a26" providerId="ADAL" clId="{B7FF5DE1-C918-C241-9264-AF301BFD63DC}" dt="2018-11-30T03:53:41.232" v="954" actId="2711"/>
          <ac:spMkLst>
            <pc:docMk/>
            <pc:sldMk cId="541853025" sldId="256"/>
            <ac:spMk id="73" creationId="{A579EFAF-BD1E-46E7-8A56-C1AF5D12FD12}"/>
          </ac:spMkLst>
        </pc:spChg>
        <pc:grpChg chg="add mod">
          <ac:chgData name="Amy Sirak" userId="f48da1bb-7eaf-405a-8104-972e434f2a26" providerId="ADAL" clId="{B7FF5DE1-C918-C241-9264-AF301BFD63DC}" dt="2018-11-30T22:13:06.054" v="2183" actId="167"/>
          <ac:grpSpMkLst>
            <pc:docMk/>
            <pc:sldMk cId="541853025" sldId="256"/>
            <ac:grpSpMk id="18" creationId="{BF93F5DA-AC51-0E4E-ABF8-6BE01A547FFC}"/>
          </ac:grpSpMkLst>
        </pc:grpChg>
        <pc:grpChg chg="add mod">
          <ac:chgData name="Amy Sirak" userId="f48da1bb-7eaf-405a-8104-972e434f2a26" providerId="ADAL" clId="{B7FF5DE1-C918-C241-9264-AF301BFD63DC}" dt="2018-11-30T03:47:17.352" v="910" actId="1076"/>
          <ac:grpSpMkLst>
            <pc:docMk/>
            <pc:sldMk cId="541853025" sldId="256"/>
            <ac:grpSpMk id="29" creationId="{C97CB083-EC4D-8340-8498-7891EF264655}"/>
          </ac:grpSpMkLst>
        </pc:grpChg>
        <pc:grpChg chg="add mod">
          <ac:chgData name="Amy Sirak" userId="f48da1bb-7eaf-405a-8104-972e434f2a26" providerId="ADAL" clId="{B7FF5DE1-C918-C241-9264-AF301BFD63DC}" dt="2018-11-30T03:47:17.352" v="910" actId="1076"/>
          <ac:grpSpMkLst>
            <pc:docMk/>
            <pc:sldMk cId="541853025" sldId="256"/>
            <ac:grpSpMk id="30" creationId="{6D2AF5DB-7D72-8A48-8D1B-0BC992E5C607}"/>
          </ac:grpSpMkLst>
        </pc:grpChg>
        <pc:grpChg chg="add mod">
          <ac:chgData name="Amy Sirak" userId="f48da1bb-7eaf-405a-8104-972e434f2a26" providerId="ADAL" clId="{B7FF5DE1-C918-C241-9264-AF301BFD63DC}" dt="2018-11-30T04:22:52.411" v="1754" actId="1076"/>
          <ac:grpSpMkLst>
            <pc:docMk/>
            <pc:sldMk cId="541853025" sldId="256"/>
            <ac:grpSpMk id="44" creationId="{945BBEBA-3232-CC43-B774-62E7C40637AC}"/>
          </ac:grpSpMkLst>
        </pc:grpChg>
        <pc:graphicFrameChg chg="add del mod">
          <ac:chgData name="Amy Sirak" userId="f48da1bb-7eaf-405a-8104-972e434f2a26" providerId="ADAL" clId="{B7FF5DE1-C918-C241-9264-AF301BFD63DC}" dt="2018-11-30T03:47:44.837" v="918" actId="478"/>
          <ac:graphicFrameMkLst>
            <pc:docMk/>
            <pc:sldMk cId="541853025" sldId="256"/>
            <ac:graphicFrameMk id="3" creationId="{613CA66B-0654-C043-A2F0-5B62C86494F6}"/>
          </ac:graphicFrameMkLst>
        </pc:graphicFrameChg>
        <pc:graphicFrameChg chg="add del mod">
          <ac:chgData name="Amy Sirak" userId="f48da1bb-7eaf-405a-8104-972e434f2a26" providerId="ADAL" clId="{B7FF5DE1-C918-C241-9264-AF301BFD63DC}" dt="2018-11-30T03:48:29.500" v="926" actId="478"/>
          <ac:graphicFrameMkLst>
            <pc:docMk/>
            <pc:sldMk cId="541853025" sldId="256"/>
            <ac:graphicFrameMk id="4" creationId="{B6560A36-B254-5341-AEF6-16B3C288D619}"/>
          </ac:graphicFrameMkLst>
        </pc:graphicFrameChg>
        <pc:graphicFrameChg chg="del mod">
          <ac:chgData name="Amy Sirak" userId="f48da1bb-7eaf-405a-8104-972e434f2a26" providerId="ADAL" clId="{B7FF5DE1-C918-C241-9264-AF301BFD63DC}" dt="2018-11-30T03:48:09.541" v="921" actId="478"/>
          <ac:graphicFrameMkLst>
            <pc:docMk/>
            <pc:sldMk cId="541853025" sldId="256"/>
            <ac:graphicFrameMk id="6" creationId="{BD3F5EDD-13D8-874A-84C5-1843E5B752D8}"/>
          </ac:graphicFrameMkLst>
        </pc:graphicFrameChg>
        <pc:graphicFrameChg chg="mod">
          <ac:chgData name="Amy Sirak" userId="f48da1bb-7eaf-405a-8104-972e434f2a26" providerId="ADAL" clId="{B7FF5DE1-C918-C241-9264-AF301BFD63DC}" dt="2018-11-30T04:01:12.747" v="970" actId="2711"/>
          <ac:graphicFrameMkLst>
            <pc:docMk/>
            <pc:sldMk cId="541853025" sldId="256"/>
            <ac:graphicFrameMk id="24" creationId="{435D85A1-3F79-4344-BEEA-2209929910C7}"/>
          </ac:graphicFrameMkLst>
        </pc:graphicFrameChg>
        <pc:graphicFrameChg chg="add mod">
          <ac:chgData name="Amy Sirak" userId="f48da1bb-7eaf-405a-8104-972e434f2a26" providerId="ADAL" clId="{B7FF5DE1-C918-C241-9264-AF301BFD63DC}" dt="2018-11-30T04:01:16.616" v="971" actId="2711"/>
          <ac:graphicFrameMkLst>
            <pc:docMk/>
            <pc:sldMk cId="541853025" sldId="256"/>
            <ac:graphicFrameMk id="28" creationId="{362FC8BC-FA8E-2F45-91B2-8DBD7D861EC2}"/>
          </ac:graphicFrameMkLst>
        </pc:graphicFrameChg>
        <pc:graphicFrameChg chg="add mod">
          <ac:chgData name="Amy Sirak" userId="f48da1bb-7eaf-405a-8104-972e434f2a26" providerId="ADAL" clId="{B7FF5DE1-C918-C241-9264-AF301BFD63DC}" dt="2018-11-30T04:13:57.692" v="1717" actId="1076"/>
          <ac:graphicFrameMkLst>
            <pc:docMk/>
            <pc:sldMk cId="541853025" sldId="256"/>
            <ac:graphicFrameMk id="43" creationId="{9FE31CB6-029E-CB4B-A447-B34BE308D9AF}"/>
          </ac:graphicFrameMkLst>
        </pc:graphicFrameChg>
        <pc:picChg chg="mod">
          <ac:chgData name="Amy Sirak" userId="f48da1bb-7eaf-405a-8104-972e434f2a26" providerId="ADAL" clId="{B7FF5DE1-C918-C241-9264-AF301BFD63DC}" dt="2018-11-30T03:51:41.005" v="953" actId="1076"/>
          <ac:picMkLst>
            <pc:docMk/>
            <pc:sldMk cId="541853025" sldId="256"/>
            <ac:picMk id="2" creationId="{5F355014-5154-4472-A416-904125C5B833}"/>
          </ac:picMkLst>
        </pc:picChg>
        <pc:picChg chg="add mod modCrop">
          <ac:chgData name="Amy Sirak" userId="f48da1bb-7eaf-405a-8104-972e434f2a26" providerId="ADAL" clId="{B7FF5DE1-C918-C241-9264-AF301BFD63DC}" dt="2018-11-30T04:24:45.317" v="1757" actId="1076"/>
          <ac:picMkLst>
            <pc:docMk/>
            <pc:sldMk cId="541853025" sldId="256"/>
            <ac:picMk id="11" creationId="{DFB2B5B5-AB5D-B643-8D8F-50754DFEF609}"/>
          </ac:picMkLst>
        </pc:picChg>
        <pc:picChg chg="add mod">
          <ac:chgData name="Amy Sirak" userId="f48da1bb-7eaf-405a-8104-972e434f2a26" providerId="ADAL" clId="{B7FF5DE1-C918-C241-9264-AF301BFD63DC}" dt="2018-11-28T18:38:11.889" v="767" actId="1076"/>
          <ac:picMkLst>
            <pc:docMk/>
            <pc:sldMk cId="541853025" sldId="256"/>
            <ac:picMk id="11" creationId="{E7A57267-05F1-5148-ACAF-141E6C760A85}"/>
          </ac:picMkLst>
        </pc:picChg>
        <pc:picChg chg="mod">
          <ac:chgData name="Amy Sirak" userId="f48da1bb-7eaf-405a-8104-972e434f2a26" providerId="ADAL" clId="{B7FF5DE1-C918-C241-9264-AF301BFD63DC}" dt="2018-11-30T04:22:13.779" v="1741" actId="164"/>
          <ac:picMkLst>
            <pc:docMk/>
            <pc:sldMk cId="541853025" sldId="256"/>
            <ac:picMk id="12" creationId="{BA5E7DB5-F419-F047-B7D7-564ADA46BC3E}"/>
          </ac:picMkLst>
        </pc:picChg>
        <pc:picChg chg="mod">
          <ac:chgData name="Amy Sirak" userId="f48da1bb-7eaf-405a-8104-972e434f2a26" providerId="ADAL" clId="{B7FF5DE1-C918-C241-9264-AF301BFD63DC}" dt="2018-11-30T04:22:13.779" v="1741" actId="164"/>
          <ac:picMkLst>
            <pc:docMk/>
            <pc:sldMk cId="541853025" sldId="256"/>
            <ac:picMk id="14" creationId="{E3C2223D-B731-164B-BF1D-E592B66FA762}"/>
          </ac:picMkLst>
        </pc:picChg>
        <pc:picChg chg="del">
          <ac:chgData name="Amy Sirak" userId="f48da1bb-7eaf-405a-8104-972e434f2a26" providerId="ADAL" clId="{B7FF5DE1-C918-C241-9264-AF301BFD63DC}" dt="2018-11-30T04:14:50.525" v="1720" actId="478"/>
          <ac:picMkLst>
            <pc:docMk/>
            <pc:sldMk cId="541853025" sldId="256"/>
            <ac:picMk id="19" creationId="{EFD47C24-3B51-7A4B-B84B-8F17D0EF8E25}"/>
          </ac:picMkLst>
        </pc:picChg>
        <pc:picChg chg="mod">
          <ac:chgData name="Amy Sirak" userId="f48da1bb-7eaf-405a-8104-972e434f2a26" providerId="ADAL" clId="{B7FF5DE1-C918-C241-9264-AF301BFD63DC}" dt="2018-11-29T19:09:27.772" v="871" actId="1076"/>
          <ac:picMkLst>
            <pc:docMk/>
            <pc:sldMk cId="541853025" sldId="256"/>
            <ac:picMk id="21" creationId="{00000000-0000-0000-0000-000000000000}"/>
          </ac:picMkLst>
        </pc:picChg>
        <pc:picChg chg="add mod">
          <ac:chgData name="Amy Sirak" userId="f48da1bb-7eaf-405a-8104-972e434f2a26" providerId="ADAL" clId="{B7FF5DE1-C918-C241-9264-AF301BFD63DC}" dt="2018-11-30T04:22:13.779" v="1741" actId="164"/>
          <ac:picMkLst>
            <pc:docMk/>
            <pc:sldMk cId="541853025" sldId="256"/>
            <ac:picMk id="22" creationId="{1326C259-4AF0-FF4D-85C3-D25F78C1546C}"/>
          </ac:picMkLst>
        </pc:picChg>
        <pc:picChg chg="mod">
          <ac:chgData name="Amy Sirak" userId="f48da1bb-7eaf-405a-8104-972e434f2a26" providerId="ADAL" clId="{B7FF5DE1-C918-C241-9264-AF301BFD63DC}" dt="2018-11-30T22:12:57.300" v="2180" actId="164"/>
          <ac:picMkLst>
            <pc:docMk/>
            <pc:sldMk cId="541853025" sldId="256"/>
            <ac:picMk id="27" creationId="{4A9B5F14-DD88-FB43-BBA7-93283C259288}"/>
          </ac:picMkLst>
        </pc:picChg>
        <pc:picChg chg="add mod">
          <ac:chgData name="Amy Sirak" userId="f48da1bb-7eaf-405a-8104-972e434f2a26" providerId="ADAL" clId="{B7FF5DE1-C918-C241-9264-AF301BFD63DC}" dt="2018-11-30T04:22:13.779" v="1741" actId="164"/>
          <ac:picMkLst>
            <pc:docMk/>
            <pc:sldMk cId="541853025" sldId="256"/>
            <ac:picMk id="35" creationId="{5C6C4DF3-B7C4-CA42-A6AC-58A043E09F5A}"/>
          </ac:picMkLst>
        </pc:picChg>
        <pc:picChg chg="add mod modCrop">
          <ac:chgData name="Amy Sirak" userId="f48da1bb-7eaf-405a-8104-972e434f2a26" providerId="ADAL" clId="{B7FF5DE1-C918-C241-9264-AF301BFD63DC}" dt="2018-11-30T04:42:55.805" v="1852" actId="1076"/>
          <ac:picMkLst>
            <pc:docMk/>
            <pc:sldMk cId="541853025" sldId="256"/>
            <ac:picMk id="36" creationId="{B37C25E0-B6FA-4F40-89AE-1F25C0F4949C}"/>
          </ac:picMkLst>
        </pc:picChg>
        <pc:picChg chg="add mod">
          <ac:chgData name="Amy Sirak" userId="f48da1bb-7eaf-405a-8104-972e434f2a26" providerId="ADAL" clId="{B7FF5DE1-C918-C241-9264-AF301BFD63DC}" dt="2018-11-30T04:43:59.992" v="1864" actId="1076"/>
          <ac:picMkLst>
            <pc:docMk/>
            <pc:sldMk cId="541853025" sldId="256"/>
            <ac:picMk id="46" creationId="{02D8A5E0-EB97-F045-B8B3-790D69ACFB2D}"/>
          </ac:picMkLst>
        </pc:picChg>
        <pc:picChg chg="add mod">
          <ac:chgData name="Amy Sirak" userId="f48da1bb-7eaf-405a-8104-972e434f2a26" providerId="ADAL" clId="{B7FF5DE1-C918-C241-9264-AF301BFD63DC}" dt="2018-11-30T22:06:26.306" v="2153" actId="1076"/>
          <ac:picMkLst>
            <pc:docMk/>
            <pc:sldMk cId="541853025" sldId="256"/>
            <ac:picMk id="49" creationId="{7DC79EF9-8FF7-034F-8628-93D7CDB7405E}"/>
          </ac:picMkLst>
        </pc:picChg>
        <pc:cxnChg chg="add mod">
          <ac:chgData name="Amy Sirak" userId="f48da1bb-7eaf-405a-8104-972e434f2a26" providerId="ADAL" clId="{B7FF5DE1-C918-C241-9264-AF301BFD63DC}" dt="2018-11-30T22:05:58.985" v="2150" actId="14100"/>
          <ac:cxnSpMkLst>
            <pc:docMk/>
            <pc:sldMk cId="541853025" sldId="256"/>
            <ac:cxnSpMk id="11" creationId="{5E329782-EDDE-514A-9D42-11759A7D5D69}"/>
          </ac:cxnSpMkLst>
        </pc:cxnChg>
        <pc:cxnChg chg="add mod">
          <ac:chgData name="Amy Sirak" userId="f48da1bb-7eaf-405a-8104-972e434f2a26" providerId="ADAL" clId="{B7FF5DE1-C918-C241-9264-AF301BFD63DC}" dt="2018-11-30T04:44:12.386" v="1868" actId="1076"/>
          <ac:cxnSpMkLst>
            <pc:docMk/>
            <pc:sldMk cId="541853025" sldId="256"/>
            <ac:cxnSpMk id="50" creationId="{54CA14BD-0F0C-6044-BF1C-9CCD9E600A93}"/>
          </ac:cxnSpMkLst>
        </pc:cxnChg>
        <pc:cxnChg chg="add mod">
          <ac:chgData name="Amy Sirak" userId="f48da1bb-7eaf-405a-8104-972e434f2a26" providerId="ADAL" clId="{B7FF5DE1-C918-C241-9264-AF301BFD63DC}" dt="2018-11-30T04:44:09.498" v="1867" actId="1076"/>
          <ac:cxnSpMkLst>
            <pc:docMk/>
            <pc:sldMk cId="541853025" sldId="256"/>
            <ac:cxnSpMk id="57" creationId="{5460235A-5AC5-AD4A-B776-7E27C76987C2}"/>
          </ac:cxnSpMkLst>
        </pc:cxnChg>
        <pc:cxnChg chg="mod">
          <ac:chgData name="Amy Sirak" userId="f48da1bb-7eaf-405a-8104-972e434f2a26" providerId="ADAL" clId="{B7FF5DE1-C918-C241-9264-AF301BFD63DC}" dt="2018-11-30T03:49:04.560" v="937" actId="1076"/>
          <ac:cxnSpMkLst>
            <pc:docMk/>
            <pc:sldMk cId="541853025" sldId="256"/>
            <ac:cxnSpMk id="72" creationId="{470884EA-9246-477D-9D2B-4BA06E86BAF6}"/>
          </ac:cxnSpMkLst>
        </pc:cxnChg>
      </pc:sldChg>
    </pc:docChg>
  </pc:docChgLst>
  <pc:docChgLst>
    <pc:chgData name="Guest User" userId="S::urn:spo:anon#1824850afb040d8609cea148a73f1cc9aba51218158021df69cffaee58bda41f::" providerId="AD" clId="Web-{118AA404-956B-4C3A-A7A6-1885FAEEC757}"/>
    <pc:docChg chg="modSld">
      <pc:chgData name="Guest User" userId="S::urn:spo:anon#1824850afb040d8609cea148a73f1cc9aba51218158021df69cffaee58bda41f::" providerId="AD" clId="Web-{118AA404-956B-4C3A-A7A6-1885FAEEC757}" dt="2018-11-28T18:56:30.677" v="3" actId="1076"/>
      <pc:docMkLst>
        <pc:docMk/>
      </pc:docMkLst>
      <pc:sldChg chg="modSp">
        <pc:chgData name="Guest User" userId="S::urn:spo:anon#1824850afb040d8609cea148a73f1cc9aba51218158021df69cffaee58bda41f::" providerId="AD" clId="Web-{118AA404-956B-4C3A-A7A6-1885FAEEC757}" dt="2018-11-28T18:56:30.677" v="3" actId="1076"/>
        <pc:sldMkLst>
          <pc:docMk/>
          <pc:sldMk cId="541853025" sldId="256"/>
        </pc:sldMkLst>
        <pc:graphicFrameChg chg="mod">
          <ac:chgData name="Guest User" userId="S::urn:spo:anon#1824850afb040d8609cea148a73f1cc9aba51218158021df69cffaee58bda41f::" providerId="AD" clId="Web-{118AA404-956B-4C3A-A7A6-1885FAEEC757}" dt="2018-11-28T18:53:35.988" v="2" actId="1076"/>
          <ac:graphicFrameMkLst>
            <pc:docMk/>
            <pc:sldMk cId="541853025" sldId="256"/>
            <ac:graphicFrameMk id="24" creationId="{435D85A1-3F79-4344-BEEA-2209929910C7}"/>
          </ac:graphicFrameMkLst>
        </pc:graphicFrameChg>
        <pc:picChg chg="mod">
          <ac:chgData name="Guest User" userId="S::urn:spo:anon#1824850afb040d8609cea148a73f1cc9aba51218158021df69cffaee58bda41f::" providerId="AD" clId="Web-{118AA404-956B-4C3A-A7A6-1885FAEEC757}" dt="2018-11-28T18:52:41.270" v="0" actId="1076"/>
          <ac:picMkLst>
            <pc:docMk/>
            <pc:sldMk cId="541853025" sldId="256"/>
            <ac:picMk id="2" creationId="{5F355014-5154-4472-A416-904125C5B833}"/>
          </ac:picMkLst>
        </pc:picChg>
        <pc:picChg chg="mod">
          <ac:chgData name="Guest User" userId="S::urn:spo:anon#1824850afb040d8609cea148a73f1cc9aba51218158021df69cffaee58bda41f::" providerId="AD" clId="Web-{118AA404-956B-4C3A-A7A6-1885FAEEC757}" dt="2018-11-28T18:56:30.677" v="3" actId="1076"/>
          <ac:picMkLst>
            <pc:docMk/>
            <pc:sldMk cId="541853025" sldId="256"/>
            <ac:picMk id="11" creationId="{E7A57267-05F1-5148-ACAF-141E6C760A85}"/>
          </ac:picMkLst>
        </pc:picChg>
      </pc:sldChg>
    </pc:docChg>
  </pc:docChgLst>
  <pc:docChgLst>
    <pc:chgData name="Guest User" userId="S::urn:spo:anon#1824850afb040d8609cea148a73f1cc9aba51218158021df69cffaee58bda41f::" providerId="AD" clId="Web-{C82EC285-8237-5485-D06B-3C9DB93B8893}"/>
    <pc:docChg chg="modSld">
      <pc:chgData name="Guest User" userId="S::urn:spo:anon#1824850afb040d8609cea148a73f1cc9aba51218158021df69cffaee58bda41f::" providerId="AD" clId="Web-{C82EC285-8237-5485-D06B-3C9DB93B8893}" dt="2018-11-27T20:34:03.379" v="19" actId="1076"/>
      <pc:docMkLst>
        <pc:docMk/>
      </pc:docMkLst>
      <pc:sldChg chg="addSp modSp">
        <pc:chgData name="Guest User" userId="S::urn:spo:anon#1824850afb040d8609cea148a73f1cc9aba51218158021df69cffaee58bda41f::" providerId="AD" clId="Web-{C82EC285-8237-5485-D06B-3C9DB93B8893}" dt="2018-11-27T20:34:03.379" v="19" actId="1076"/>
        <pc:sldMkLst>
          <pc:docMk/>
          <pc:sldMk cId="541853025" sldId="256"/>
        </pc:sldMkLst>
        <pc:spChg chg="mod">
          <ac:chgData name="Guest User" userId="S::urn:spo:anon#1824850afb040d8609cea148a73f1cc9aba51218158021df69cffaee58bda41f::" providerId="AD" clId="Web-{C82EC285-8237-5485-D06B-3C9DB93B8893}" dt="2018-11-27T20:14:55.005" v="13" actId="1076"/>
          <ac:spMkLst>
            <pc:docMk/>
            <pc:sldMk cId="541853025" sldId="256"/>
            <ac:spMk id="20" creationId="{3AA8EABB-C2F3-0742-96AB-EA583F0BF2B3}"/>
          </ac:spMkLst>
        </pc:spChg>
        <pc:picChg chg="add mod">
          <ac:chgData name="Guest User" userId="S::urn:spo:anon#1824850afb040d8609cea148a73f1cc9aba51218158021df69cffaee58bda41f::" providerId="AD" clId="Web-{C82EC285-8237-5485-D06B-3C9DB93B8893}" dt="2018-11-27T20:34:03.379" v="19" actId="1076"/>
          <ac:picMkLst>
            <pc:docMk/>
            <pc:sldMk cId="541853025" sldId="256"/>
            <ac:picMk id="2" creationId="{5F355014-5154-4472-A416-904125C5B83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rgbClr val="00BBD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1F7-3945-B0F5-8EEEB7E4DC74}"/>
              </c:ext>
            </c:extLst>
          </c:dPt>
          <c:dPt>
            <c:idx val="1"/>
            <c:bubble3D val="0"/>
            <c:spPr>
              <a:solidFill>
                <a:srgbClr val="00CFB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1F7-3945-B0F5-8EEEB7E4DC74}"/>
              </c:ext>
            </c:extLst>
          </c:dPt>
          <c:dPt>
            <c:idx val="2"/>
            <c:bubble3D val="0"/>
            <c:spPr>
              <a:solidFill>
                <a:srgbClr val="EE273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F7-3945-B0F5-8EEEB7E4DC74}"/>
              </c:ext>
            </c:extLst>
          </c:dPt>
          <c:dPt>
            <c:idx val="3"/>
            <c:bubble3D val="0"/>
            <c:spPr>
              <a:solidFill>
                <a:srgbClr val="A4D23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1F7-3945-B0F5-8EEEB7E4DC74}"/>
              </c:ext>
            </c:extLst>
          </c:dPt>
          <c:dPt>
            <c:idx val="4"/>
            <c:bubble3D val="0"/>
            <c:spPr>
              <a:solidFill>
                <a:srgbClr val="23619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1F7-3945-B0F5-8EEEB7E4DC74}"/>
              </c:ext>
            </c:extLst>
          </c:dPt>
          <c:dPt>
            <c:idx val="5"/>
            <c:bubble3D val="0"/>
            <c:spPr>
              <a:solidFill>
                <a:srgbClr val="B7B09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1F7-3945-B0F5-8EEEB7E4DC74}"/>
              </c:ext>
            </c:extLst>
          </c:dPt>
          <c:dPt>
            <c:idx val="6"/>
            <c:bubble3D val="0"/>
            <c:spPr>
              <a:solidFill>
                <a:srgbClr val="51515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1F7-3945-B0F5-8EEEB7E4DC74}"/>
              </c:ext>
            </c:extLst>
          </c:dPt>
          <c:dPt>
            <c:idx val="7"/>
            <c:bubble3D val="0"/>
            <c:spPr>
              <a:solidFill>
                <a:srgbClr val="CBCBC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F1F7-3945-B0F5-8EEEB7E4DC74}"/>
              </c:ext>
            </c:extLst>
          </c:dPt>
          <c:dLbls>
            <c:dLbl>
              <c:idx val="0"/>
              <c:layout>
                <c:manualLayout>
                  <c:x val="4.8844043688087403E-2"/>
                  <c:y val="-6.1880980155652597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F7-3945-B0F5-8EEEB7E4DC74}"/>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3-F1F7-3945-B0F5-8EEEB7E4DC74}"/>
                </c:ext>
              </c:extLst>
            </c:dLbl>
            <c:dLbl>
              <c:idx val="2"/>
              <c:layout>
                <c:manualLayout>
                  <c:x val="-5.0463042926085902E-2"/>
                  <c:y val="-3.1645759065746198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F7-3945-B0F5-8EEEB7E4DC74}"/>
                </c:ext>
              </c:extLst>
            </c:dLbl>
            <c:dLbl>
              <c:idx val="3"/>
              <c:layout>
                <c:manualLayout>
                  <c:x val="-0.15517170434340899"/>
                  <c:y val="-5.1975630494786498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1F7-3945-B0F5-8EEEB7E4DC74}"/>
                </c:ext>
              </c:extLst>
            </c:dLbl>
            <c:dLbl>
              <c:idx val="4"/>
              <c:layout>
                <c:manualLayout>
                  <c:x val="-3.1225933451866899E-2"/>
                  <c:y val="-8.3335483648555794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1F7-3945-B0F5-8EEEB7E4DC74}"/>
                </c:ext>
              </c:extLst>
            </c:dLbl>
            <c:dLbl>
              <c:idx val="5"/>
              <c:layout>
                <c:manualLayout>
                  <c:x val="-3.2895972138098098E-2"/>
                  <c:y val="3.9220743958729301E-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1F7-3945-B0F5-8EEEB7E4DC74}"/>
                </c:ext>
              </c:extLst>
            </c:dLbl>
            <c:dLbl>
              <c:idx val="6"/>
              <c:layout>
                <c:manualLayout>
                  <c:x val="-0.14509440352214001"/>
                  <c:y val="0.2061879122283299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1F7-3945-B0F5-8EEEB7E4DC74}"/>
                </c:ext>
              </c:extLst>
            </c:dLbl>
            <c:dLbl>
              <c:idx val="7"/>
              <c:layout>
                <c:manualLayout>
                  <c:x val="-0.12402455338244001"/>
                  <c:y val="9.241366725217170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1F7-3945-B0F5-8EEEB7E4DC7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Helvetica Neue" panose="02000503000000020004" pitchFamily="2" charset="0"/>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Sheet2!$F$7:$F$14</c:f>
              <c:strCache>
                <c:ptCount val="8"/>
                <c:pt idx="0">
                  <c:v>A Building - 1st Floor</c:v>
                </c:pt>
                <c:pt idx="1">
                  <c:v>A Building - Computer Lab</c:v>
                </c:pt>
                <c:pt idx="2">
                  <c:v>B Building - 2nd Floor Breezeway</c:v>
                </c:pt>
                <c:pt idx="3">
                  <c:v>B Building - 3rd Floor Breezeway</c:v>
                </c:pt>
                <c:pt idx="4">
                  <c:v>Library</c:v>
                </c:pt>
                <c:pt idx="5">
                  <c:v>Other</c:v>
                </c:pt>
                <c:pt idx="6">
                  <c:v>Don't Avoid Anywhere</c:v>
                </c:pt>
                <c:pt idx="7">
                  <c:v>Near the Cafeteria</c:v>
                </c:pt>
              </c:strCache>
            </c:strRef>
          </c:cat>
          <c:val>
            <c:numRef>
              <c:f>Sheet2!$G$7:$G$14</c:f>
              <c:numCache>
                <c:formatCode>General</c:formatCode>
                <c:ptCount val="8"/>
                <c:pt idx="0">
                  <c:v>39</c:v>
                </c:pt>
                <c:pt idx="1">
                  <c:v>7</c:v>
                </c:pt>
                <c:pt idx="2">
                  <c:v>11</c:v>
                </c:pt>
                <c:pt idx="3">
                  <c:v>3</c:v>
                </c:pt>
                <c:pt idx="4">
                  <c:v>2</c:v>
                </c:pt>
                <c:pt idx="5">
                  <c:v>12</c:v>
                </c:pt>
                <c:pt idx="6">
                  <c:v>9</c:v>
                </c:pt>
                <c:pt idx="7">
                  <c:v>8</c:v>
                </c:pt>
              </c:numCache>
            </c:numRef>
          </c:val>
          <c:extLst>
            <c:ext xmlns:c16="http://schemas.microsoft.com/office/drawing/2014/chart" uri="{C3380CC4-5D6E-409C-BE32-E72D297353CC}">
              <c16:uniqueId val="{00000010-F1F7-3945-B0F5-8EEEB7E4DC7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9"/>
          <c:dPt>
            <c:idx val="0"/>
            <c:bubble3D val="0"/>
            <c:explosion val="1"/>
            <c:spPr>
              <a:solidFill>
                <a:srgbClr val="FF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232-3C43-A51C-D0FBB44FA53A}"/>
              </c:ext>
            </c:extLst>
          </c:dPt>
          <c:dPt>
            <c:idx val="1"/>
            <c:bubble3D val="0"/>
            <c:explosion val="0"/>
            <c:spPr>
              <a:solidFill>
                <a:srgbClr val="A4D23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232-3C43-A51C-D0FBB44FA53A}"/>
              </c:ext>
            </c:extLst>
          </c:dPt>
          <c:dPt>
            <c:idx val="2"/>
            <c:bubble3D val="0"/>
            <c:explosion val="0"/>
            <c:spPr>
              <a:solidFill>
                <a:srgbClr val="00CFB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232-3C43-A51C-D0FBB44FA53A}"/>
              </c:ext>
            </c:extLst>
          </c:dPt>
          <c:dPt>
            <c:idx val="3"/>
            <c:bubble3D val="0"/>
            <c:explosion val="0"/>
            <c:spPr>
              <a:solidFill>
                <a:srgbClr val="23619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232-3C43-A51C-D0FBB44FA53A}"/>
              </c:ext>
            </c:extLst>
          </c:dPt>
          <c:dLbls>
            <c:dLbl>
              <c:idx val="0"/>
              <c:layout>
                <c:manualLayout>
                  <c:x val="-4.5595989230778303E-2"/>
                  <c:y val="-0.1773847149106649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32-3C43-A51C-D0FBB44FA53A}"/>
                </c:ext>
              </c:extLst>
            </c:dLbl>
            <c:dLbl>
              <c:idx val="1"/>
              <c:layout>
                <c:manualLayout>
                  <c:x val="-0.123831237513221"/>
                  <c:y val="-2.83267230116051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32-3C43-A51C-D0FBB44FA53A}"/>
                </c:ext>
              </c:extLst>
            </c:dLbl>
            <c:dLbl>
              <c:idx val="2"/>
              <c:layout>
                <c:manualLayout>
                  <c:x val="-8.7715915716294293E-2"/>
                  <c:y val="0.21191802893844999"/>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32-3C43-A51C-D0FBB44FA53A}"/>
                </c:ext>
              </c:extLst>
            </c:dLbl>
            <c:dLbl>
              <c:idx val="3"/>
              <c:layout>
                <c:manualLayout>
                  <c:x val="-5.68896658440083E-2"/>
                  <c:y val="2.08086562221254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32-3C43-A51C-D0FBB44FA53A}"/>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cap="none" spc="0" baseline="0">
                    <a:ln w="0"/>
                    <a:solidFill>
                      <a:schemeClr val="tx1"/>
                    </a:solidFill>
                    <a:effectLst>
                      <a:outerShdw blurRad="38100" dist="19050" dir="2700000" algn="tl" rotWithShape="0">
                        <a:schemeClr val="dk1">
                          <a:alpha val="40000"/>
                        </a:schemeClr>
                      </a:outerShdw>
                    </a:effectLst>
                    <a:latin typeface="Helvetica Neue" panose="02000503000000020004" pitchFamily="2" charset="0"/>
                    <a:ea typeface="Helvetica Neue" panose="02000503000000020004" pitchFamily="2" charset="0"/>
                    <a:cs typeface="Helvetica Neue" panose="02000503000000020004" pitchFamily="2"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Sheet1!$B$12:$B$15</c:f>
              <c:strCache>
                <c:ptCount val="4"/>
                <c:pt idx="0">
                  <c:v>Students talking in common areas</c:v>
                </c:pt>
                <c:pt idx="1">
                  <c:v>Custodial Staff/Equipment Transfer</c:v>
                </c:pt>
                <c:pt idx="2">
                  <c:v>Classes Changing</c:v>
                </c:pt>
                <c:pt idx="3">
                  <c:v>Other</c:v>
                </c:pt>
              </c:strCache>
            </c:strRef>
          </c:cat>
          <c:val>
            <c:numRef>
              <c:f>Sheet1!$C$12:$C$15</c:f>
              <c:numCache>
                <c:formatCode>General</c:formatCode>
                <c:ptCount val="4"/>
                <c:pt idx="0">
                  <c:v>57.7</c:v>
                </c:pt>
                <c:pt idx="1">
                  <c:v>41.2</c:v>
                </c:pt>
                <c:pt idx="2">
                  <c:v>26.8</c:v>
                </c:pt>
                <c:pt idx="3">
                  <c:v>14</c:v>
                </c:pt>
              </c:numCache>
            </c:numRef>
          </c:val>
          <c:extLst>
            <c:ext xmlns:c16="http://schemas.microsoft.com/office/drawing/2014/chart" uri="{C3380CC4-5D6E-409C-BE32-E72D297353CC}">
              <c16:uniqueId val="{00000008-8232-3C43-A51C-D0FBB44FA53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274751-E5BF-0849-8418-A75F05F39119}" type="datetimeFigureOut">
              <a:rPr lang="en-US" smtClean="0"/>
              <a:t>12/2/2018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79ACF8-D12F-6D47-88DD-2ACBFAF94403}" type="slidenum">
              <a:rPr lang="en-US" smtClean="0"/>
              <a:t>‹#›</a:t>
            </a:fld>
            <a:endParaRPr lang="en-US"/>
          </a:p>
        </p:txBody>
      </p:sp>
    </p:spTree>
    <p:extLst>
      <p:ext uri="{BB962C8B-B14F-4D97-AF65-F5344CB8AC3E}">
        <p14:creationId xmlns:p14="http://schemas.microsoft.com/office/powerpoint/2010/main" val="595777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40C31-7BEF-0147-81A2-20A3C55FAC8D}" type="datetimeFigureOut">
              <a:rPr lang="en-US" smtClean="0"/>
              <a:t>12/2/2018</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B81617-593D-1246-9B2E-6D89D003C0C8}" type="slidenum">
              <a:rPr lang="en-US" smtClean="0"/>
              <a:t>‹#›</a:t>
            </a:fld>
            <a:endParaRPr lang="en-US"/>
          </a:p>
        </p:txBody>
      </p:sp>
    </p:spTree>
    <p:extLst>
      <p:ext uri="{BB962C8B-B14F-4D97-AF65-F5344CB8AC3E}">
        <p14:creationId xmlns:p14="http://schemas.microsoft.com/office/powerpoint/2010/main" val="203533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617-593D-1246-9B2E-6D89D003C0C8}" type="slidenum">
              <a:rPr lang="en-US" smtClean="0"/>
              <a:t>1</a:t>
            </a:fld>
            <a:endParaRPr lang="en-US"/>
          </a:p>
        </p:txBody>
      </p:sp>
    </p:spTree>
    <p:extLst>
      <p:ext uri="{BB962C8B-B14F-4D97-AF65-F5344CB8AC3E}">
        <p14:creationId xmlns:p14="http://schemas.microsoft.com/office/powerpoint/2010/main" val="4881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E0059443-545A-1142-A523-3F0B6627D70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59443-545A-1142-A523-3F0B6627D700}"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9443-545A-1142-A523-3F0B6627D70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59443-545A-1142-A523-3F0B6627D700}"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059443-545A-1142-A523-3F0B6627D700}"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59443-545A-1142-A523-3F0B6627D700}"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E0059443-545A-1142-A523-3F0B6627D700}" type="datetimeFigureOut">
              <a:rPr lang="en-US" smtClean="0"/>
              <a:t>12/2/2018</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376CC0D-2FB1-C147-B69F-5034E797EAB7}" type="slidenum">
              <a:rPr lang="en-US" smtClean="0"/>
              <a:t>‹#›</a:t>
            </a:fld>
            <a:endParaRPr lang="en-US"/>
          </a:p>
        </p:txBody>
      </p:sp>
    </p:spTree>
    <p:extLst>
      <p:ext uri="{BB962C8B-B14F-4D97-AF65-F5344CB8AC3E}">
        <p14:creationId xmlns:p14="http://schemas.microsoft.com/office/powerpoint/2010/main" val="45672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image" Target="../media/image2.tiff"/><Relationship Id="rId10" Type="http://schemas.openxmlformats.org/officeDocument/2006/relationships/image" Target="../media/image6.tiff"/><Relationship Id="rId4" Type="http://schemas.openxmlformats.org/officeDocument/2006/relationships/chart" Target="../charts/chart1.xml"/><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93F5DA-AC51-0E4E-ABF8-6BE01A547FFC}"/>
              </a:ext>
            </a:extLst>
          </p:cNvPr>
          <p:cNvGrpSpPr/>
          <p:nvPr/>
        </p:nvGrpSpPr>
        <p:grpSpPr>
          <a:xfrm>
            <a:off x="0" y="-896"/>
            <a:ext cx="32918400" cy="3200400"/>
            <a:chOff x="0" y="0"/>
            <a:chExt cx="32918400" cy="3200400"/>
          </a:xfrm>
        </p:grpSpPr>
        <p:sp>
          <p:nvSpPr>
            <p:cNvPr id="26" name="Rectangle 25">
              <a:extLst>
                <a:ext uri="{FF2B5EF4-FFF2-40B4-BE49-F238E27FC236}">
                  <a16:creationId xmlns:a16="http://schemas.microsoft.com/office/drawing/2014/main" id="{0F46E837-89BE-D242-B0F8-702190389AD8}"/>
                </a:ext>
              </a:extLst>
            </p:cNvPr>
            <p:cNvSpPr/>
            <p:nvPr/>
          </p:nvSpPr>
          <p:spPr>
            <a:xfrm>
              <a:off x="0" y="0"/>
              <a:ext cx="32918400" cy="32004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pic>
          <p:nvPicPr>
            <p:cNvPr id="27" name="Picture 26">
              <a:extLst>
                <a:ext uri="{FF2B5EF4-FFF2-40B4-BE49-F238E27FC236}">
                  <a16:creationId xmlns:a16="http://schemas.microsoft.com/office/drawing/2014/main" id="{4A9B5F14-DD88-FB43-BBA7-93283C259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259" y="300329"/>
              <a:ext cx="2880652" cy="2743200"/>
            </a:xfrm>
            <a:prstGeom prst="rect">
              <a:avLst/>
            </a:prstGeom>
            <a:solidFill>
              <a:srgbClr val="C0C0C0"/>
            </a:solidFill>
            <a:ln>
              <a:noFill/>
            </a:ln>
          </p:spPr>
        </p:pic>
      </p:grpSp>
      <p:sp>
        <p:nvSpPr>
          <p:cNvPr id="7" name="Text Box 2"/>
          <p:cNvSpPr txBox="1">
            <a:spLocks noChangeArrowheads="1"/>
          </p:cNvSpPr>
          <p:nvPr/>
        </p:nvSpPr>
        <p:spPr bwMode="auto">
          <a:xfrm>
            <a:off x="5389170" y="337820"/>
            <a:ext cx="22333351" cy="226514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pPr>
            <a:r>
              <a:rPr lang="en-US" sz="8000">
                <a:solidFill>
                  <a:schemeClr val="tx2"/>
                </a:solidFill>
                <a:effectLst/>
                <a:latin typeface="Arial" charset="0"/>
                <a:ea typeface="HelveticaNeueLT Std Lt" charset="0"/>
              </a:rPr>
              <a:t>FAMU-FSU College of Engineering Noise Study</a:t>
            </a:r>
          </a:p>
        </p:txBody>
      </p:sp>
      <p:sp>
        <p:nvSpPr>
          <p:cNvPr id="8" name="Text Box 2"/>
          <p:cNvSpPr txBox="1">
            <a:spLocks noChangeArrowheads="1"/>
          </p:cNvSpPr>
          <p:nvPr/>
        </p:nvSpPr>
        <p:spPr bwMode="auto">
          <a:xfrm>
            <a:off x="13008352" y="2674197"/>
            <a:ext cx="10656336" cy="369332"/>
          </a:xfrm>
          <a:prstGeom prst="rect">
            <a:avLst/>
          </a:prstGeom>
          <a:noFill/>
          <a:ln w="9525">
            <a:noFill/>
            <a:miter lim="800000"/>
            <a:headEnd/>
            <a:tailEnd/>
          </a:ln>
        </p:spPr>
        <p:txBody>
          <a:bodyPr rot="0" vert="horz" wrap="square" lIns="0" tIns="0" rIns="0" bIns="0" anchor="t" anchorCtr="0">
            <a:spAutoFit/>
          </a:bodyPr>
          <a:lstStyle/>
          <a:p>
            <a:pPr marL="0" marR="0">
              <a:spcBef>
                <a:spcPts val="0"/>
              </a:spcBef>
              <a:spcAft>
                <a:spcPts val="0"/>
              </a:spcAft>
            </a:pPr>
            <a:r>
              <a:rPr lang="en-US" sz="2400">
                <a:effectLst/>
                <a:latin typeface="HelveticaNeueLT Std Lt" charset="0"/>
                <a:ea typeface="HelveticaNeueLT Std Lt" charset="0"/>
                <a:cs typeface="Times New Roman" charset="0"/>
              </a:rPr>
              <a:t>Sponsors: Luis Blanco and Connor Thomas</a:t>
            </a:r>
          </a:p>
        </p:txBody>
      </p:sp>
      <p:sp>
        <p:nvSpPr>
          <p:cNvPr id="9" name="Rectangle 8"/>
          <p:cNvSpPr/>
          <p:nvPr/>
        </p:nvSpPr>
        <p:spPr>
          <a:xfrm>
            <a:off x="5389170" y="1798189"/>
            <a:ext cx="22212659" cy="707886"/>
          </a:xfrm>
          <a:prstGeom prst="rect">
            <a:avLst/>
          </a:prstGeom>
        </p:spPr>
        <p:txBody>
          <a:bodyPr wrap="square" anchor="t">
            <a:spAutoFit/>
          </a:bodyPr>
          <a:lstStyle/>
          <a:p>
            <a:pPr algn="ctr">
              <a:spcAft>
                <a:spcPts val="600"/>
              </a:spcAft>
            </a:pPr>
            <a:r>
              <a:rPr lang="en-US" sz="4000">
                <a:solidFill>
                  <a:schemeClr val="tx2"/>
                </a:solidFill>
                <a:effectLst/>
                <a:latin typeface="Arial Black" charset="0"/>
                <a:ea typeface="HelveticaNeueLT Std Lt" charset="0"/>
                <a:cs typeface="Arial" charset="0"/>
              </a:rPr>
              <a:t>Juhil Ahir, Michael Bartoletta, Daniel Cerrutti, Jennifer Izaguirre, Amy Sirak</a:t>
            </a:r>
          </a:p>
        </p:txBody>
      </p:sp>
      <p:graphicFrame>
        <p:nvGraphicFramePr>
          <p:cNvPr id="24" name="Chart 23">
            <a:extLst>
              <a:ext uri="{FF2B5EF4-FFF2-40B4-BE49-F238E27FC236}">
                <a16:creationId xmlns:a16="http://schemas.microsoft.com/office/drawing/2014/main" id="{435D85A1-3F79-4344-BEEA-2209929910C7}"/>
              </a:ext>
            </a:extLst>
          </p:cNvPr>
          <p:cNvGraphicFramePr>
            <a:graphicFrameLocks/>
          </p:cNvGraphicFramePr>
          <p:nvPr>
            <p:extLst>
              <p:ext uri="{D42A27DB-BD31-4B8C-83A1-F6EECF244321}">
                <p14:modId xmlns:p14="http://schemas.microsoft.com/office/powerpoint/2010/main" val="2035334253"/>
              </p:ext>
            </p:extLst>
          </p:nvPr>
        </p:nvGraphicFramePr>
        <p:xfrm>
          <a:off x="7229855" y="4692949"/>
          <a:ext cx="7818086" cy="4933756"/>
        </p:xfrm>
        <a:graphic>
          <a:graphicData uri="http://schemas.openxmlformats.org/drawingml/2006/chart">
            <c:chart xmlns:c="http://schemas.openxmlformats.org/drawingml/2006/chart" xmlns:r="http://schemas.openxmlformats.org/officeDocument/2006/relationships" r:id="rId4"/>
          </a:graphicData>
        </a:graphic>
      </p:graphicFrame>
      <p:cxnSp>
        <p:nvCxnSpPr>
          <p:cNvPr id="71" name="Straight Arrow Connector 70">
            <a:extLst>
              <a:ext uri="{FF2B5EF4-FFF2-40B4-BE49-F238E27FC236}">
                <a16:creationId xmlns:a16="http://schemas.microsoft.com/office/drawing/2014/main" id="{F514D5D5-BC2D-439F-BE61-3FE1F7758809}"/>
              </a:ext>
            </a:extLst>
          </p:cNvPr>
          <p:cNvCxnSpPr>
            <a:cxnSpLocks/>
          </p:cNvCxnSpPr>
          <p:nvPr/>
        </p:nvCxnSpPr>
        <p:spPr>
          <a:xfrm>
            <a:off x="23584326" y="3703833"/>
            <a:ext cx="0" cy="1784223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70884EA-9246-477D-9D2B-4BA06E86BAF6}"/>
              </a:ext>
            </a:extLst>
          </p:cNvPr>
          <p:cNvCxnSpPr>
            <a:cxnSpLocks/>
          </p:cNvCxnSpPr>
          <p:nvPr/>
        </p:nvCxnSpPr>
        <p:spPr>
          <a:xfrm>
            <a:off x="7169968" y="3538220"/>
            <a:ext cx="0" cy="1788065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A579EFAF-BD1E-46E7-8A56-C1AF5D12FD12}"/>
              </a:ext>
            </a:extLst>
          </p:cNvPr>
          <p:cNvSpPr/>
          <p:nvPr/>
        </p:nvSpPr>
        <p:spPr>
          <a:xfrm>
            <a:off x="7493666" y="3827123"/>
            <a:ext cx="15808127"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Data Collection</a:t>
            </a:r>
          </a:p>
        </p:txBody>
      </p:sp>
      <p:grpSp>
        <p:nvGrpSpPr>
          <p:cNvPr id="44" name="Group 32">
            <a:extLst>
              <a:ext uri="{FF2B5EF4-FFF2-40B4-BE49-F238E27FC236}">
                <a16:creationId xmlns:a16="http://schemas.microsoft.com/office/drawing/2014/main" id="{945BBEBA-3232-CC43-B774-62E7C40637AC}"/>
              </a:ext>
            </a:extLst>
          </p:cNvPr>
          <p:cNvGrpSpPr/>
          <p:nvPr/>
        </p:nvGrpSpPr>
        <p:grpSpPr>
          <a:xfrm>
            <a:off x="24363242" y="7922948"/>
            <a:ext cx="7604998" cy="4925542"/>
            <a:chOff x="24400014" y="9457232"/>
            <a:chExt cx="7604998" cy="4925542"/>
          </a:xfrm>
        </p:grpSpPr>
        <p:pic>
          <p:nvPicPr>
            <p:cNvPr id="35" name="Picture 29">
              <a:extLst>
                <a:ext uri="{FF2B5EF4-FFF2-40B4-BE49-F238E27FC236}">
                  <a16:creationId xmlns:a16="http://schemas.microsoft.com/office/drawing/2014/main" id="{5C6C4DF3-B7C4-CA42-A6AC-58A043E09F5A}"/>
                </a:ext>
              </a:extLst>
            </p:cNvPr>
            <p:cNvPicPr>
              <a:picLocks noChangeAspect="1"/>
            </p:cNvPicPr>
            <p:nvPr/>
          </p:nvPicPr>
          <p:blipFill>
            <a:blip r:embed="rId5"/>
            <a:stretch>
              <a:fillRect/>
            </a:stretch>
          </p:blipFill>
          <p:spPr>
            <a:xfrm rot="19340682" flipH="1">
              <a:off x="26902950" y="10640600"/>
              <a:ext cx="2413000" cy="2413000"/>
            </a:xfrm>
            <a:prstGeom prst="rect">
              <a:avLst/>
            </a:prstGeom>
          </p:spPr>
        </p:pic>
        <p:pic>
          <p:nvPicPr>
            <p:cNvPr id="12" name="Picture 44" descr="A circuit board&#10;&#10;Description automatically generated">
              <a:extLst>
                <a:ext uri="{FF2B5EF4-FFF2-40B4-BE49-F238E27FC236}">
                  <a16:creationId xmlns:a16="http://schemas.microsoft.com/office/drawing/2014/main" id="{BA5E7DB5-F419-F047-B7D7-564ADA46BC3E}"/>
                </a:ext>
              </a:extLst>
            </p:cNvPr>
            <p:cNvPicPr>
              <a:picLocks noChangeAspect="1"/>
            </p:cNvPicPr>
            <p:nvPr/>
          </p:nvPicPr>
          <p:blipFill>
            <a:blip r:embed="rId6"/>
            <a:stretch>
              <a:fillRect/>
            </a:stretch>
          </p:blipFill>
          <p:spPr>
            <a:xfrm>
              <a:off x="26792403" y="9457232"/>
              <a:ext cx="2459833" cy="1700018"/>
            </a:xfrm>
            <a:prstGeom prst="rect">
              <a:avLst/>
            </a:prstGeom>
          </p:spPr>
        </p:pic>
        <p:pic>
          <p:nvPicPr>
            <p:cNvPr id="22" name="Picture 45">
              <a:extLst>
                <a:ext uri="{FF2B5EF4-FFF2-40B4-BE49-F238E27FC236}">
                  <a16:creationId xmlns:a16="http://schemas.microsoft.com/office/drawing/2014/main" id="{1326C259-4AF0-FF4D-85C3-D25F78C1546C}"/>
                </a:ext>
              </a:extLst>
            </p:cNvPr>
            <p:cNvPicPr/>
            <p:nvPr/>
          </p:nvPicPr>
          <p:blipFill rotWithShape="1">
            <a:blip r:embed="rId7">
              <a:extLst>
                <a:ext uri="{BEBA8EAE-BF5A-486C-A8C5-ECC9F3942E4B}">
                  <a14:imgProps xmlns:a14="http://schemas.microsoft.com/office/drawing/2010/main">
                    <a14:imgLayer>
                      <a14:imgEffect>
                        <a14:backgroundRemoval t="10000" b="90000" l="10000" r="90000">
                          <a14:foregroundMark x1="47421" y1="39707" x2="47421" y2="39707"/>
                          <a14:foregroundMark x1="45073" y1="36632" x2="49008" y2="63318"/>
                          <a14:foregroundMark x1="49008" y1="63318" x2="49008" y2="63318"/>
                          <a14:foregroundMark x1="65476" y1="37153" x2="44907" y2="56349"/>
                          <a14:foregroundMark x1="44907" y1="56349" x2="44907" y2="56349"/>
                          <a14:foregroundMark x1="66733" y1="52059" x2="65642" y2="36483"/>
                          <a14:foregroundMark x1="65642" y1="36483" x2="65642" y2="36483"/>
                          <a14:foregroundMark x1="56713" y1="23065" x2="56713" y2="23065"/>
                          <a14:foregroundMark x1="47586" y1="23760" x2="53836" y2="23487"/>
                          <a14:foregroundMark x1="54200" y1="23487" x2="59755" y2="23214"/>
                          <a14:foregroundMark x1="37731" y1="24430" x2="38823" y2="24554"/>
                          <a14:foregroundMark x1="32573" y1="54067" x2="33201" y2="60144"/>
                          <a14:foregroundMark x1="37443" y1="65816" x2="40608" y2="60293"/>
                          <a14:foregroundMark x1="40608" y1="60293" x2="32903" y2="53398"/>
                          <a14:foregroundMark x1="38459" y1="66543" x2="38624" y2="66815"/>
                          <a14:foregroundMark x1="39716" y1="67212" x2="40443" y2="66543"/>
                          <a14:foregroundMark x1="40079" y1="68031" x2="40972" y2="67882"/>
                          <a14:foregroundMark x1="40608" y1="69494" x2="40774" y2="70982"/>
                          <a14:foregroundMark x1="41336" y1="71255" x2="41336" y2="72049"/>
                          <a14:foregroundMark x1="41138" y1="70982" x2="40608" y2="71925"/>
                          <a14:foregroundMark x1="31481" y1="24678" x2="32573" y2="24826"/>
                          <a14:backgroundMark x1="16104" y1="27629" x2="19048" y2="55704"/>
                          <a14:backgroundMark x1="19048" y1="55704" x2="22718" y2="61235"/>
                          <a14:backgroundMark x1="22718" y1="61235" x2="29200" y2="65749"/>
                          <a14:backgroundMark x1="29200" y1="65749" x2="28902" y2="59276"/>
                          <a14:backgroundMark x1="28902" y1="59276" x2="23016" y2="31300"/>
                          <a14:backgroundMark x1="23016" y1="31300" x2="22553" y2="23884"/>
                          <a14:backgroundMark x1="31118" y1="20536" x2="27910" y2="24157"/>
                          <a14:backgroundMark x1="27546" y1="31250" x2="26819" y2="38095"/>
                          <a14:backgroundMark x1="29861" y1="31796" x2="30060" y2="39038"/>
                          <a14:backgroundMark x1="33102" y1="60243" x2="37401" y2="68552"/>
                          <a14:backgroundMark x1="32573" y1="59028" x2="40972" y2="72445"/>
                          <a14:backgroundMark x1="29530" y1="52852" x2="26819" y2="52059"/>
                        </a14:backgroundRemoval>
                      </a14:imgEffect>
                    </a14:imgLayer>
                  </a14:imgProps>
                </a:ext>
              </a:extLst>
            </a:blip>
            <a:srcRect l="28218" t="21352" r="19138" b="26696"/>
            <a:stretch/>
          </p:blipFill>
          <p:spPr bwMode="auto">
            <a:xfrm>
              <a:off x="24400014" y="11459869"/>
              <a:ext cx="2221230" cy="2922905"/>
            </a:xfrm>
            <a:prstGeom prst="rect">
              <a:avLst/>
            </a:prstGeom>
            <a:ln>
              <a:noFill/>
            </a:ln>
            <a:extLst>
              <a:ext uri="{53640926-AAD7-44D8-BBD7-CCE9431645EC}">
                <a14:shadowObscured xmlns:a14="http://schemas.microsoft.com/office/drawing/2010/main"/>
              </a:ext>
            </a:extLst>
          </p:spPr>
        </p:pic>
        <p:pic>
          <p:nvPicPr>
            <p:cNvPr id="14" name="Picture 46">
              <a:extLst>
                <a:ext uri="{FF2B5EF4-FFF2-40B4-BE49-F238E27FC236}">
                  <a16:creationId xmlns:a16="http://schemas.microsoft.com/office/drawing/2014/main" id="{E3C2223D-B731-164B-BF1D-E592B66FA762}"/>
                </a:ext>
              </a:extLst>
            </p:cNvPr>
            <p:cNvPicPr>
              <a:picLocks noChangeAspect="1"/>
            </p:cNvPicPr>
            <p:nvPr/>
          </p:nvPicPr>
          <p:blipFill>
            <a:blip r:embed="rId8"/>
            <a:stretch>
              <a:fillRect/>
            </a:stretch>
          </p:blipFill>
          <p:spPr>
            <a:xfrm>
              <a:off x="29261812" y="11549721"/>
              <a:ext cx="2743200" cy="2743200"/>
            </a:xfrm>
            <a:prstGeom prst="rect">
              <a:avLst/>
            </a:prstGeom>
          </p:spPr>
        </p:pic>
        <p:sp>
          <p:nvSpPr>
            <p:cNvPr id="15" name="Down Arrow 47">
              <a:extLst>
                <a:ext uri="{FF2B5EF4-FFF2-40B4-BE49-F238E27FC236}">
                  <a16:creationId xmlns:a16="http://schemas.microsoft.com/office/drawing/2014/main" id="{2F9B427D-B738-6E42-A89F-390D1AA3ED1D}"/>
                </a:ext>
              </a:extLst>
            </p:cNvPr>
            <p:cNvSpPr/>
            <p:nvPr/>
          </p:nvSpPr>
          <p:spPr>
            <a:xfrm rot="13516320">
              <a:off x="25953936" y="10727800"/>
              <a:ext cx="942925" cy="1048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48">
              <a:extLst>
                <a:ext uri="{FF2B5EF4-FFF2-40B4-BE49-F238E27FC236}">
                  <a16:creationId xmlns:a16="http://schemas.microsoft.com/office/drawing/2014/main" id="{D3643425-68C5-B040-B060-9278D1654672}"/>
                </a:ext>
              </a:extLst>
            </p:cNvPr>
            <p:cNvSpPr/>
            <p:nvPr/>
          </p:nvSpPr>
          <p:spPr>
            <a:xfrm rot="19837298">
              <a:off x="29341035" y="10841178"/>
              <a:ext cx="942925" cy="10489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87FDA5D0-D6F0-BC42-94B3-010386C6179F}"/>
              </a:ext>
            </a:extLst>
          </p:cNvPr>
          <p:cNvSpPr txBox="1"/>
          <p:nvPr/>
        </p:nvSpPr>
        <p:spPr>
          <a:xfrm>
            <a:off x="200170" y="4859078"/>
            <a:ext cx="6680819" cy="4214102"/>
          </a:xfrm>
          <a:prstGeom prst="rect">
            <a:avLst/>
          </a:prstGeom>
          <a:noFill/>
        </p:spPr>
        <p:txBody>
          <a:bodyPr wrap="square" rtlCol="0">
            <a:spAutoFit/>
          </a:bodyPr>
          <a:lstStyle/>
          <a:p>
            <a:r>
              <a:rPr lang="en-US" sz="2400">
                <a:latin typeface="Arial" panose="020B0604020202020204" pitchFamily="34" charset="0"/>
                <a:ea typeface="MS PGothic" charset="-128"/>
                <a:cs typeface="Arial" panose="020B0604020202020204" pitchFamily="34" charset="0"/>
              </a:rPr>
              <a:t>The objective of this project is to study noise levels within the FAMU-FSU College of Engineering</a:t>
            </a:r>
            <a:endParaRPr lang="en-US" sz="2400"/>
          </a:p>
          <a:p>
            <a:pPr marL="342900" indent="-342900">
              <a:buFont typeface="Arial" panose="020B0604020202020204" pitchFamily="34" charset="0"/>
              <a:buChar char="•"/>
            </a:pPr>
            <a:r>
              <a:rPr lang="en-US" sz="2400">
                <a:latin typeface="Arial" panose="020B0604020202020204" pitchFamily="34" charset="0"/>
                <a:ea typeface="MS PGothic" charset="-128"/>
                <a:cs typeface="Arial" panose="020B0604020202020204" pitchFamily="34" charset="0"/>
              </a:rPr>
              <a:t>Identify spaces that have a higher concentration of noise </a:t>
            </a:r>
          </a:p>
          <a:p>
            <a:pPr marL="342900" indent="-342900">
              <a:buFont typeface="Arial" panose="020B0604020202020204" pitchFamily="34" charset="0"/>
              <a:buChar char="•"/>
            </a:pPr>
            <a:r>
              <a:rPr lang="en-US" sz="2400">
                <a:latin typeface="Arial" panose="020B0604020202020204" pitchFamily="34" charset="0"/>
                <a:ea typeface="MS PGothic" charset="-128"/>
                <a:cs typeface="Arial" panose="020B0604020202020204" pitchFamily="34" charset="0"/>
              </a:rPr>
              <a:t>Engineer solutions to lessen or remove noise propagation</a:t>
            </a:r>
          </a:p>
          <a:p>
            <a:pPr marL="342900" indent="-342900">
              <a:buFont typeface="Arial" panose="020B0604020202020204" pitchFamily="34" charset="0"/>
              <a:buChar char="•"/>
            </a:pPr>
            <a:r>
              <a:rPr lang="en-US" sz="2400">
                <a:latin typeface="Arial" panose="020B0604020202020204" pitchFamily="34" charset="0"/>
                <a:ea typeface="MS PGothic" charset="-128"/>
                <a:cs typeface="Arial" panose="020B0604020202020204" pitchFamily="34" charset="0"/>
              </a:rPr>
              <a:t>Improve student life and environments within the college</a:t>
            </a:r>
          </a:p>
          <a:p>
            <a:endParaRPr lang="en-US"/>
          </a:p>
        </p:txBody>
      </p:sp>
      <p:sp>
        <p:nvSpPr>
          <p:cNvPr id="20" name="TextBox 19">
            <a:extLst>
              <a:ext uri="{FF2B5EF4-FFF2-40B4-BE49-F238E27FC236}">
                <a16:creationId xmlns:a16="http://schemas.microsoft.com/office/drawing/2014/main" id="{F7FA46F9-8C53-F241-A8DE-7DD9F727DCC1}"/>
              </a:ext>
            </a:extLst>
          </p:cNvPr>
          <p:cNvSpPr txBox="1"/>
          <p:nvPr/>
        </p:nvSpPr>
        <p:spPr>
          <a:xfrm>
            <a:off x="23790479" y="4828134"/>
            <a:ext cx="8843620" cy="3354765"/>
          </a:xfrm>
          <a:prstGeom prst="rect">
            <a:avLst/>
          </a:prstGeom>
          <a:noFill/>
        </p:spPr>
        <p:txBody>
          <a:bodyPr wrap="square" rtlCol="0">
            <a:spAutoFit/>
          </a:bodyPr>
          <a:lstStyle/>
          <a:p>
            <a:r>
              <a:rPr lang="en-US" sz="2400">
                <a:latin typeface="Arial" panose="020B0604020202020204" pitchFamily="34" charset="0"/>
                <a:ea typeface="MS PGothic" charset="-128"/>
                <a:cs typeface="Arial" panose="020B0604020202020204" pitchFamily="34" charset="0"/>
              </a:rPr>
              <a:t>Using an microprocessor paired with and distance sensor, we will be able to measure trash levels in trash cans around the college. Once trash has reached a level that it needs to be emptied, an alert will be signaled to make nearby staff aware. </a:t>
            </a:r>
          </a:p>
          <a:p>
            <a:br>
              <a:rPr lang="en-US" sz="2400">
                <a:latin typeface="Arial" panose="020B0604020202020204" pitchFamily="34" charset="0"/>
                <a:ea typeface="MS PGothic" charset="-128"/>
                <a:cs typeface="Arial" panose="020B0604020202020204" pitchFamily="34" charset="0"/>
              </a:rPr>
            </a:br>
            <a:r>
              <a:rPr lang="en-US" sz="2400">
                <a:latin typeface="Arial" panose="020B0604020202020204" pitchFamily="34" charset="0"/>
                <a:ea typeface="MS PGothic" charset="-128"/>
                <a:cs typeface="Arial" panose="020B0604020202020204" pitchFamily="34" charset="0"/>
              </a:rPr>
              <a:t>This shall reduce movement of noisy trashcan dollies around the building, while promoting an efficient system to keep trash deposits in the college clear.</a:t>
            </a:r>
            <a:br>
              <a:rPr lang="en-US" sz="2400">
                <a:latin typeface="Arial" panose="020B0604020202020204" pitchFamily="34" charset="0"/>
                <a:ea typeface="MS PGothic" charset="-128"/>
                <a:cs typeface="Arial" panose="020B0604020202020204" pitchFamily="34" charset="0"/>
              </a:rPr>
            </a:br>
            <a:endParaRPr lang="en-US" sz="2000">
              <a:latin typeface="Adobe Garamond Pro" charset="0"/>
              <a:ea typeface="MS PGothic" charset="-128"/>
            </a:endParaRPr>
          </a:p>
        </p:txBody>
      </p:sp>
      <p:sp>
        <p:nvSpPr>
          <p:cNvPr id="21" name="TextBox 20">
            <a:extLst>
              <a:ext uri="{FF2B5EF4-FFF2-40B4-BE49-F238E27FC236}">
                <a16:creationId xmlns:a16="http://schemas.microsoft.com/office/drawing/2014/main" id="{BAE3895F-BFE6-A543-92AB-FDA2F6FA930F}"/>
              </a:ext>
            </a:extLst>
          </p:cNvPr>
          <p:cNvSpPr txBox="1"/>
          <p:nvPr/>
        </p:nvSpPr>
        <p:spPr>
          <a:xfrm>
            <a:off x="23896976" y="19849218"/>
            <a:ext cx="9021424" cy="1569660"/>
          </a:xfrm>
          <a:prstGeom prst="rect">
            <a:avLst/>
          </a:prstGeom>
          <a:noFill/>
        </p:spPr>
        <p:txBody>
          <a:bodyPr wrap="square" rtlCol="0">
            <a:spAutoFit/>
          </a:bodyPr>
          <a:lstStyle/>
          <a:p>
            <a:r>
              <a:rPr lang="en-US" sz="2400">
                <a:latin typeface="Arial" panose="020B0604020202020204" pitchFamily="34" charset="0"/>
                <a:ea typeface="MS PGothic" charset="-128"/>
                <a:cs typeface="Arial" panose="020B0604020202020204" pitchFamily="34" charset="0"/>
              </a:rPr>
              <a:t>We would like to thank our sponsors, Luis Blanco and Connor Thomas, for their support throughout the project. We'd like to also thank our advisor Dr. Carl Moore and instructor Dr. Shayne McConomy for their guidance and support. </a:t>
            </a:r>
            <a:endParaRPr lang="en-US" sz="240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5A81BAF4-ECEB-EF46-A38D-85A59DF5DA7D}"/>
              </a:ext>
            </a:extLst>
          </p:cNvPr>
          <p:cNvSpPr/>
          <p:nvPr/>
        </p:nvSpPr>
        <p:spPr>
          <a:xfrm>
            <a:off x="274320" y="3827123"/>
            <a:ext cx="6634859"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Objective</a:t>
            </a:r>
          </a:p>
        </p:txBody>
      </p:sp>
      <p:sp>
        <p:nvSpPr>
          <p:cNvPr id="38" name="Rectangle 37">
            <a:extLst>
              <a:ext uri="{FF2B5EF4-FFF2-40B4-BE49-F238E27FC236}">
                <a16:creationId xmlns:a16="http://schemas.microsoft.com/office/drawing/2014/main" id="{81512D8E-798C-B44A-9324-C8298C2B4F46}"/>
              </a:ext>
            </a:extLst>
          </p:cNvPr>
          <p:cNvSpPr/>
          <p:nvPr/>
        </p:nvSpPr>
        <p:spPr>
          <a:xfrm>
            <a:off x="23790479" y="3800336"/>
            <a:ext cx="8843620"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Trash Can Monitoring System</a:t>
            </a:r>
          </a:p>
        </p:txBody>
      </p:sp>
      <p:sp>
        <p:nvSpPr>
          <p:cNvPr id="39" name="Rectangle 4">
            <a:extLst>
              <a:ext uri="{FF2B5EF4-FFF2-40B4-BE49-F238E27FC236}">
                <a16:creationId xmlns:a16="http://schemas.microsoft.com/office/drawing/2014/main" id="{98A6CFE2-7AEF-FA48-8DB3-68B382E27245}"/>
              </a:ext>
            </a:extLst>
          </p:cNvPr>
          <p:cNvSpPr/>
          <p:nvPr/>
        </p:nvSpPr>
        <p:spPr>
          <a:xfrm>
            <a:off x="174629" y="8340657"/>
            <a:ext cx="6634859"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Motivation</a:t>
            </a:r>
          </a:p>
        </p:txBody>
      </p:sp>
      <p:sp>
        <p:nvSpPr>
          <p:cNvPr id="41" name="TextBox 5">
            <a:extLst>
              <a:ext uri="{FF2B5EF4-FFF2-40B4-BE49-F238E27FC236}">
                <a16:creationId xmlns:a16="http://schemas.microsoft.com/office/drawing/2014/main" id="{D7586D78-E162-5844-9853-90D9496D7F46}"/>
              </a:ext>
            </a:extLst>
          </p:cNvPr>
          <p:cNvSpPr txBox="1"/>
          <p:nvPr/>
        </p:nvSpPr>
        <p:spPr>
          <a:xfrm>
            <a:off x="170702" y="9449090"/>
            <a:ext cx="6680819" cy="3416320"/>
          </a:xfrm>
          <a:prstGeom prst="rect">
            <a:avLst/>
          </a:prstGeom>
          <a:noFill/>
        </p:spPr>
        <p:txBody>
          <a:bodyPr wrap="square" rtlCol="0" anchor="t">
            <a:spAutoFit/>
          </a:bodyPr>
          <a:lstStyle/>
          <a:p>
            <a:r>
              <a:rPr lang="en-US" sz="2400">
                <a:latin typeface="Arial" panose="020B0604020202020204" pitchFamily="34" charset="0"/>
                <a:ea typeface="MS PGothic" charset="-128"/>
                <a:cs typeface="Arial" panose="020B0604020202020204" pitchFamily="34" charset="0"/>
              </a:rPr>
              <a:t>Our sponsors Luis and Connor, two 2018 graduates from the FAMU-FSU College of Engineering Chemistry Department, noticed a lot of noise during their time at the college that was distracting to their and their colleagues'  studies. Upon graduation, they decided to sponsor this project in order to mediate this noise issue and improve the environment of the college for years to come. </a:t>
            </a:r>
            <a:endParaRPr lang="en-US" sz="2400">
              <a:latin typeface="Arial" panose="020B0604020202020204" pitchFamily="34" charset="0"/>
              <a:cs typeface="Arial" panose="020B0604020202020204" pitchFamily="34" charset="0"/>
            </a:endParaRPr>
          </a:p>
        </p:txBody>
      </p:sp>
      <p:sp>
        <p:nvSpPr>
          <p:cNvPr id="42" name="Rectangle 12">
            <a:extLst>
              <a:ext uri="{FF2B5EF4-FFF2-40B4-BE49-F238E27FC236}">
                <a16:creationId xmlns:a16="http://schemas.microsoft.com/office/drawing/2014/main" id="{D274A2FD-4934-9047-96D8-3A1FB296134C}"/>
              </a:ext>
            </a:extLst>
          </p:cNvPr>
          <p:cNvSpPr/>
          <p:nvPr/>
        </p:nvSpPr>
        <p:spPr>
          <a:xfrm>
            <a:off x="23925051" y="18763764"/>
            <a:ext cx="8843620"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Acknowledgements</a:t>
            </a:r>
          </a:p>
        </p:txBody>
      </p:sp>
      <p:sp>
        <p:nvSpPr>
          <p:cNvPr id="3" name="TextBox 2"/>
          <p:cNvSpPr txBox="1"/>
          <p:nvPr/>
        </p:nvSpPr>
        <p:spPr>
          <a:xfrm>
            <a:off x="7979944" y="9746465"/>
            <a:ext cx="6138392" cy="461665"/>
          </a:xfrm>
          <a:prstGeom prst="rect">
            <a:avLst/>
          </a:prstGeom>
          <a:noFill/>
        </p:spPr>
        <p:txBody>
          <a:bodyPr wrap="square" rtlCol="0">
            <a:spAutoFit/>
          </a:bodyPr>
          <a:lstStyle/>
          <a:p>
            <a:r>
              <a:rPr lang="en-US" sz="2400">
                <a:latin typeface="Arial" charset="0"/>
                <a:ea typeface="Arial" charset="0"/>
                <a:cs typeface="Arial" charset="0"/>
              </a:rPr>
              <a:t>Figure 3. Places students avoid studying</a:t>
            </a:r>
          </a:p>
        </p:txBody>
      </p:sp>
      <p:sp>
        <p:nvSpPr>
          <p:cNvPr id="4" name="TextBox 3"/>
          <p:cNvSpPr txBox="1"/>
          <p:nvPr/>
        </p:nvSpPr>
        <p:spPr>
          <a:xfrm>
            <a:off x="16830904" y="9746465"/>
            <a:ext cx="5600139" cy="461665"/>
          </a:xfrm>
          <a:prstGeom prst="rect">
            <a:avLst/>
          </a:prstGeom>
          <a:noFill/>
        </p:spPr>
        <p:txBody>
          <a:bodyPr wrap="square" rtlCol="0">
            <a:spAutoFit/>
          </a:bodyPr>
          <a:lstStyle/>
          <a:p>
            <a:r>
              <a:rPr lang="en-US" sz="2400">
                <a:latin typeface="Arial" charset="0"/>
                <a:ea typeface="Arial" charset="0"/>
                <a:cs typeface="Arial" charset="0"/>
              </a:rPr>
              <a:t>Figure 4. Main cause of noise </a:t>
            </a:r>
          </a:p>
        </p:txBody>
      </p:sp>
      <p:graphicFrame>
        <p:nvGraphicFramePr>
          <p:cNvPr id="43" name="Chart 28">
            <a:extLst>
              <a:ext uri="{FF2B5EF4-FFF2-40B4-BE49-F238E27FC236}">
                <a16:creationId xmlns:a16="http://schemas.microsoft.com/office/drawing/2014/main" id="{9FE31CB6-029E-CB4B-A447-B34BE308D9AF}"/>
              </a:ext>
            </a:extLst>
          </p:cNvPr>
          <p:cNvGraphicFramePr>
            <a:graphicFrameLocks/>
          </p:cNvGraphicFramePr>
          <p:nvPr>
            <p:extLst>
              <p:ext uri="{D42A27DB-BD31-4B8C-83A1-F6EECF244321}">
                <p14:modId xmlns:p14="http://schemas.microsoft.com/office/powerpoint/2010/main" val="2035334253"/>
              </p:ext>
            </p:extLst>
          </p:nvPr>
        </p:nvGraphicFramePr>
        <p:xfrm>
          <a:off x="13799486" y="4730855"/>
          <a:ext cx="11033295" cy="4968162"/>
        </p:xfrm>
        <a:graphic>
          <a:graphicData uri="http://schemas.openxmlformats.org/drawingml/2006/chart">
            <c:chart xmlns:c="http://schemas.openxmlformats.org/drawingml/2006/chart" xmlns:r="http://schemas.openxmlformats.org/officeDocument/2006/relationships" r:id="rId9"/>
          </a:graphicData>
        </a:graphic>
      </p:graphicFrame>
      <p:sp>
        <p:nvSpPr>
          <p:cNvPr id="23" name="TextBox 22"/>
          <p:cNvSpPr txBox="1"/>
          <p:nvPr/>
        </p:nvSpPr>
        <p:spPr>
          <a:xfrm>
            <a:off x="7428101" y="10294044"/>
            <a:ext cx="16052820" cy="1938992"/>
          </a:xfrm>
          <a:prstGeom prst="rect">
            <a:avLst/>
          </a:prstGeom>
          <a:noFill/>
        </p:spPr>
        <p:txBody>
          <a:bodyPr wrap="square" rtlCol="0">
            <a:spAutoFit/>
          </a:bodyPr>
          <a:lstStyle/>
          <a:p>
            <a:pPr marL="342900" indent="-342900">
              <a:buFont typeface="Arial" charset="0"/>
              <a:buChar char="•"/>
            </a:pPr>
            <a:r>
              <a:rPr lang="en-US" sz="2400">
                <a:latin typeface="Arial" charset="0"/>
                <a:ea typeface="Arial" charset="0"/>
                <a:cs typeface="Arial" charset="0"/>
              </a:rPr>
              <a:t>From the data collected, the area deemed as the nosiest was the 1</a:t>
            </a:r>
            <a:r>
              <a:rPr lang="en-US" sz="2400" baseline="30000">
                <a:latin typeface="Arial" charset="0"/>
                <a:ea typeface="Arial" charset="0"/>
                <a:cs typeface="Arial" charset="0"/>
              </a:rPr>
              <a:t>st</a:t>
            </a:r>
            <a:r>
              <a:rPr lang="en-US" sz="2400">
                <a:latin typeface="Arial" charset="0"/>
                <a:ea typeface="Arial" charset="0"/>
                <a:cs typeface="Arial" charset="0"/>
              </a:rPr>
              <a:t> floor Atrium.</a:t>
            </a:r>
          </a:p>
          <a:p>
            <a:pPr marL="342900" indent="-342900">
              <a:buFont typeface="Arial" charset="0"/>
              <a:buChar char="•"/>
            </a:pPr>
            <a:r>
              <a:rPr lang="en-US" sz="2400">
                <a:latin typeface="Arial" charset="0"/>
                <a:ea typeface="Arial" charset="0"/>
                <a:cs typeface="Arial" charset="0"/>
              </a:rPr>
              <a:t>30% of students voiced how trashcans really bothered their studies. </a:t>
            </a:r>
          </a:p>
          <a:p>
            <a:pPr marL="342900" indent="-342900">
              <a:buFont typeface="Arial" charset="0"/>
              <a:buChar char="•"/>
            </a:pPr>
            <a:r>
              <a:rPr lang="en-US" sz="2400">
                <a:latin typeface="Arial" charset="0"/>
                <a:ea typeface="Arial" charset="0"/>
                <a:cs typeface="Arial" charset="0"/>
              </a:rPr>
              <a:t>Students talking within the common areas is a cultural change that</a:t>
            </a:r>
            <a:r>
              <a:rPr lang="mr-IN" sz="2400">
                <a:latin typeface="Arial" charset="0"/>
                <a:ea typeface="Arial" charset="0"/>
                <a:cs typeface="Arial" charset="0"/>
              </a:rPr>
              <a:t>’</a:t>
            </a:r>
            <a:r>
              <a:rPr lang="en-US" sz="2400">
                <a:latin typeface="Arial" charset="0"/>
                <a:ea typeface="Arial" charset="0"/>
                <a:cs typeface="Arial" charset="0"/>
              </a:rPr>
              <a:t>s beyond the scope of this project and not a customer requirement. Therefore, custodial staff/equipment transfer will be the main target.</a:t>
            </a:r>
          </a:p>
          <a:p>
            <a:pPr marL="1659636" lvl="1" indent="-342900">
              <a:buFont typeface="Arial" charset="0"/>
              <a:buChar char="•"/>
            </a:pPr>
            <a:r>
              <a:rPr lang="en-US" sz="2400">
                <a:latin typeface="Arial" charset="0"/>
                <a:ea typeface="Arial" charset="0"/>
                <a:cs typeface="Arial" charset="0"/>
              </a:rPr>
              <a:t>Confirmed by preliminary data on decibel reader throughout the college of engineering. (Refer to figure 2) </a:t>
            </a:r>
          </a:p>
        </p:txBody>
      </p:sp>
      <p:sp>
        <p:nvSpPr>
          <p:cNvPr id="40" name="Rectangle 39">
            <a:extLst>
              <a:ext uri="{FF2B5EF4-FFF2-40B4-BE49-F238E27FC236}">
                <a16:creationId xmlns:a16="http://schemas.microsoft.com/office/drawing/2014/main" id="{A579EFAF-BD1E-46E7-8A56-C1AF5D12FD12}"/>
              </a:ext>
            </a:extLst>
          </p:cNvPr>
          <p:cNvSpPr/>
          <p:nvPr/>
        </p:nvSpPr>
        <p:spPr>
          <a:xfrm>
            <a:off x="7370133" y="12433299"/>
            <a:ext cx="15808127"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Trash Can Dolly - Wheel Selection</a:t>
            </a:r>
          </a:p>
        </p:txBody>
      </p:sp>
      <p:pic>
        <p:nvPicPr>
          <p:cNvPr id="36" name="Picture 30">
            <a:extLst>
              <a:ext uri="{FF2B5EF4-FFF2-40B4-BE49-F238E27FC236}">
                <a16:creationId xmlns:a16="http://schemas.microsoft.com/office/drawing/2014/main" id="{B37C25E0-B6FA-4F40-89AE-1F25C0F4949C}"/>
              </a:ext>
            </a:extLst>
          </p:cNvPr>
          <p:cNvPicPr>
            <a:picLocks noChangeAspect="1"/>
          </p:cNvPicPr>
          <p:nvPr/>
        </p:nvPicPr>
        <p:blipFill rotWithShape="1">
          <a:blip r:embed="rId10"/>
          <a:srcRect b="25932"/>
          <a:stretch/>
        </p:blipFill>
        <p:spPr>
          <a:xfrm>
            <a:off x="1708511" y="12889202"/>
            <a:ext cx="3398040" cy="2516853"/>
          </a:xfrm>
          <a:prstGeom prst="rect">
            <a:avLst/>
          </a:prstGeom>
        </p:spPr>
      </p:pic>
      <p:sp>
        <p:nvSpPr>
          <p:cNvPr id="32" name="Rectangle 43">
            <a:extLst>
              <a:ext uri="{FF2B5EF4-FFF2-40B4-BE49-F238E27FC236}">
                <a16:creationId xmlns:a16="http://schemas.microsoft.com/office/drawing/2014/main" id="{A579EFAF-BD1E-46E7-8A56-C1AF5D12FD12}"/>
              </a:ext>
            </a:extLst>
          </p:cNvPr>
          <p:cNvSpPr/>
          <p:nvPr/>
        </p:nvSpPr>
        <p:spPr>
          <a:xfrm>
            <a:off x="23790479" y="13342019"/>
            <a:ext cx="8843620"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Future Work </a:t>
            </a:r>
          </a:p>
        </p:txBody>
      </p:sp>
      <p:pic>
        <p:nvPicPr>
          <p:cNvPr id="49" name="Picture 2" descr="A picture containing text, map&#10;&#10;Description generated with very high confidence">
            <a:extLst>
              <a:ext uri="{FF2B5EF4-FFF2-40B4-BE49-F238E27FC236}">
                <a16:creationId xmlns:a16="http://schemas.microsoft.com/office/drawing/2014/main" id="{7DC79EF9-8FF7-034F-8628-93D7CDB7405E}"/>
              </a:ext>
            </a:extLst>
          </p:cNvPr>
          <p:cNvPicPr>
            <a:picLocks noChangeAspect="1"/>
          </p:cNvPicPr>
          <p:nvPr/>
        </p:nvPicPr>
        <p:blipFill>
          <a:blip r:embed="rId11"/>
          <a:stretch>
            <a:fillRect/>
          </a:stretch>
        </p:blipFill>
        <p:spPr>
          <a:xfrm>
            <a:off x="8379909" y="13692506"/>
            <a:ext cx="13833112" cy="5559280"/>
          </a:xfrm>
          <a:prstGeom prst="rect">
            <a:avLst/>
          </a:prstGeom>
        </p:spPr>
      </p:pic>
      <p:sp>
        <p:nvSpPr>
          <p:cNvPr id="51" name="Rectangle 4">
            <a:extLst>
              <a:ext uri="{FF2B5EF4-FFF2-40B4-BE49-F238E27FC236}">
                <a16:creationId xmlns:a16="http://schemas.microsoft.com/office/drawing/2014/main" id="{97767C6E-925B-FB44-BD5E-05A7A609922F}"/>
              </a:ext>
            </a:extLst>
          </p:cNvPr>
          <p:cNvSpPr/>
          <p:nvPr/>
        </p:nvSpPr>
        <p:spPr>
          <a:xfrm>
            <a:off x="167593" y="16321295"/>
            <a:ext cx="6634859" cy="97604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150">
                <a:latin typeface="Arial" panose="020B0604020202020204" pitchFamily="34" charset="0"/>
                <a:cs typeface="Arial" panose="020B0604020202020204" pitchFamily="34" charset="0"/>
              </a:rPr>
              <a:t>Noise Levels</a:t>
            </a:r>
          </a:p>
        </p:txBody>
      </p:sp>
      <p:pic>
        <p:nvPicPr>
          <p:cNvPr id="46" name="Picture 58">
            <a:extLst>
              <a:ext uri="{FF2B5EF4-FFF2-40B4-BE49-F238E27FC236}">
                <a16:creationId xmlns:a16="http://schemas.microsoft.com/office/drawing/2014/main" id="{02D8A5E0-EB97-F045-B8B3-790D69ACFB2D}"/>
              </a:ext>
            </a:extLst>
          </p:cNvPr>
          <p:cNvPicPr>
            <a:picLocks noChangeAspect="1"/>
          </p:cNvPicPr>
          <p:nvPr/>
        </p:nvPicPr>
        <p:blipFill>
          <a:blip r:embed="rId12"/>
          <a:stretch>
            <a:fillRect/>
          </a:stretch>
        </p:blipFill>
        <p:spPr>
          <a:xfrm>
            <a:off x="512690" y="19236255"/>
            <a:ext cx="6368299" cy="1473200"/>
          </a:xfrm>
          <a:prstGeom prst="rect">
            <a:avLst/>
          </a:prstGeom>
        </p:spPr>
      </p:pic>
      <p:sp>
        <p:nvSpPr>
          <p:cNvPr id="54" name="TextBox 59">
            <a:extLst>
              <a:ext uri="{FF2B5EF4-FFF2-40B4-BE49-F238E27FC236}">
                <a16:creationId xmlns:a16="http://schemas.microsoft.com/office/drawing/2014/main" id="{C1D303A5-C043-0746-914C-D11B742EA933}"/>
              </a:ext>
            </a:extLst>
          </p:cNvPr>
          <p:cNvSpPr txBox="1"/>
          <p:nvPr/>
        </p:nvSpPr>
        <p:spPr>
          <a:xfrm>
            <a:off x="1452161" y="15435689"/>
            <a:ext cx="4351454" cy="830997"/>
          </a:xfrm>
          <a:prstGeom prst="rect">
            <a:avLst/>
          </a:prstGeom>
          <a:noFill/>
        </p:spPr>
        <p:txBody>
          <a:bodyPr wrap="square" rtlCol="0">
            <a:spAutoFit/>
          </a:bodyPr>
          <a:lstStyle/>
          <a:p>
            <a:r>
              <a:rPr lang="en-US" sz="2400">
                <a:latin typeface="Arial" charset="0"/>
                <a:ea typeface="Arial" charset="0"/>
                <a:cs typeface="Arial" charset="0"/>
              </a:rPr>
              <a:t>Figure 1. Interior of FAMU-FSU College of Engineering</a:t>
            </a:r>
          </a:p>
        </p:txBody>
      </p:sp>
      <p:cxnSp>
        <p:nvCxnSpPr>
          <p:cNvPr id="50" name="Straight Arrow Connector 60">
            <a:extLst>
              <a:ext uri="{FF2B5EF4-FFF2-40B4-BE49-F238E27FC236}">
                <a16:creationId xmlns:a16="http://schemas.microsoft.com/office/drawing/2014/main" id="{54CA14BD-0F0C-6044-BF1C-9CCD9E600A93}"/>
              </a:ext>
            </a:extLst>
          </p:cNvPr>
          <p:cNvCxnSpPr/>
          <p:nvPr/>
        </p:nvCxnSpPr>
        <p:spPr>
          <a:xfrm>
            <a:off x="727482" y="20862935"/>
            <a:ext cx="275754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61">
            <a:extLst>
              <a:ext uri="{FF2B5EF4-FFF2-40B4-BE49-F238E27FC236}">
                <a16:creationId xmlns:a16="http://schemas.microsoft.com/office/drawing/2014/main" id="{5460235A-5AC5-AD4A-B776-7E27C76987C2}"/>
              </a:ext>
            </a:extLst>
          </p:cNvPr>
          <p:cNvCxnSpPr>
            <a:cxnSpLocks/>
          </p:cNvCxnSpPr>
          <p:nvPr/>
        </p:nvCxnSpPr>
        <p:spPr>
          <a:xfrm flipV="1">
            <a:off x="512690" y="19251786"/>
            <a:ext cx="0" cy="14161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62">
            <a:extLst>
              <a:ext uri="{FF2B5EF4-FFF2-40B4-BE49-F238E27FC236}">
                <a16:creationId xmlns:a16="http://schemas.microsoft.com/office/drawing/2014/main" id="{77A49B62-4F2B-C743-966B-7F2202B55CDE}"/>
              </a:ext>
            </a:extLst>
          </p:cNvPr>
          <p:cNvSpPr txBox="1"/>
          <p:nvPr/>
        </p:nvSpPr>
        <p:spPr>
          <a:xfrm>
            <a:off x="673560" y="20862935"/>
            <a:ext cx="1161398"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Time</a:t>
            </a:r>
          </a:p>
        </p:txBody>
      </p:sp>
      <p:sp>
        <p:nvSpPr>
          <p:cNvPr id="60" name="TextBox 62">
            <a:extLst>
              <a:ext uri="{FF2B5EF4-FFF2-40B4-BE49-F238E27FC236}">
                <a16:creationId xmlns:a16="http://schemas.microsoft.com/office/drawing/2014/main" id="{923B9634-187D-7F46-9C7D-F524FA4E0D12}"/>
              </a:ext>
            </a:extLst>
          </p:cNvPr>
          <p:cNvSpPr txBox="1"/>
          <p:nvPr/>
        </p:nvSpPr>
        <p:spPr>
          <a:xfrm rot="16200000">
            <a:off x="-767672" y="19451794"/>
            <a:ext cx="2118223"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Decibel</a:t>
            </a:r>
          </a:p>
        </p:txBody>
      </p:sp>
      <p:sp>
        <p:nvSpPr>
          <p:cNvPr id="61" name="TextBox 5">
            <a:extLst>
              <a:ext uri="{FF2B5EF4-FFF2-40B4-BE49-F238E27FC236}">
                <a16:creationId xmlns:a16="http://schemas.microsoft.com/office/drawing/2014/main" id="{10B3558A-82A8-EC40-B018-1A22549F6159}"/>
              </a:ext>
            </a:extLst>
          </p:cNvPr>
          <p:cNvSpPr txBox="1"/>
          <p:nvPr/>
        </p:nvSpPr>
        <p:spPr>
          <a:xfrm>
            <a:off x="67121" y="17500439"/>
            <a:ext cx="6680819" cy="1569660"/>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Peaks are custodians moving through atrium with trash cans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Steady incline of decibel level as more students enter area</a:t>
            </a:r>
          </a:p>
        </p:txBody>
      </p:sp>
      <p:sp>
        <p:nvSpPr>
          <p:cNvPr id="62" name="TextBox 59">
            <a:extLst>
              <a:ext uri="{FF2B5EF4-FFF2-40B4-BE49-F238E27FC236}">
                <a16:creationId xmlns:a16="http://schemas.microsoft.com/office/drawing/2014/main" id="{85F2435F-5118-AE47-8096-D81020FF8782}"/>
              </a:ext>
            </a:extLst>
          </p:cNvPr>
          <p:cNvSpPr txBox="1"/>
          <p:nvPr/>
        </p:nvSpPr>
        <p:spPr>
          <a:xfrm>
            <a:off x="865600" y="21315235"/>
            <a:ext cx="5524575" cy="461665"/>
          </a:xfrm>
          <a:prstGeom prst="rect">
            <a:avLst/>
          </a:prstGeom>
          <a:noFill/>
        </p:spPr>
        <p:txBody>
          <a:bodyPr wrap="square" rtlCol="0">
            <a:spAutoFit/>
          </a:bodyPr>
          <a:lstStyle/>
          <a:p>
            <a:r>
              <a:rPr lang="en-US" sz="2400">
                <a:latin typeface="Arial" charset="0"/>
                <a:ea typeface="Arial" charset="0"/>
                <a:cs typeface="Arial" charset="0"/>
              </a:rPr>
              <a:t>Figure 2. Decibel levels in Atrium A</a:t>
            </a:r>
          </a:p>
        </p:txBody>
      </p:sp>
      <p:sp>
        <p:nvSpPr>
          <p:cNvPr id="2" name="TextBox 1">
            <a:extLst>
              <a:ext uri="{FF2B5EF4-FFF2-40B4-BE49-F238E27FC236}">
                <a16:creationId xmlns:a16="http://schemas.microsoft.com/office/drawing/2014/main" id="{D40FB52E-294F-43B8-9F4C-A2831BC93851}"/>
              </a:ext>
            </a:extLst>
          </p:cNvPr>
          <p:cNvSpPr txBox="1"/>
          <p:nvPr/>
        </p:nvSpPr>
        <p:spPr>
          <a:xfrm>
            <a:off x="23702814" y="14497117"/>
            <a:ext cx="8934990" cy="574003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a:latin typeface="Arial"/>
              <a:cs typeface="Arial"/>
            </a:endParaRPr>
          </a:p>
          <a:p>
            <a:pPr marL="685800" indent="-685800">
              <a:buFont typeface="Arial"/>
              <a:buChar char="•"/>
            </a:pPr>
            <a:r>
              <a:rPr lang="en-US" sz="2400">
                <a:latin typeface="Arial"/>
                <a:cs typeface="Arial"/>
              </a:rPr>
              <a:t>Submit the purchase order for chosen wheels type</a:t>
            </a:r>
          </a:p>
          <a:p>
            <a:pPr marL="685800" indent="-685800">
              <a:buFont typeface="Arial"/>
              <a:buChar char="•"/>
            </a:pPr>
            <a:r>
              <a:rPr lang="en-US" sz="2400">
                <a:latin typeface="Arial"/>
                <a:cs typeface="Arial"/>
              </a:rPr>
              <a:t>Compare and contrast decibels level with new wheels vs old wheels</a:t>
            </a:r>
            <a:endParaRPr lang="en-US">
              <a:latin typeface="Calibri"/>
              <a:cs typeface="Calibri"/>
            </a:endParaRPr>
          </a:p>
          <a:p>
            <a:pPr marL="685800" indent="-685800">
              <a:buFont typeface="Arial"/>
              <a:buChar char="•"/>
            </a:pPr>
            <a:r>
              <a:rPr lang="en-US" sz="2400">
                <a:latin typeface="Arial"/>
                <a:cs typeface="Arial"/>
              </a:rPr>
              <a:t>Investigate on the most efficient alert methodology to use in the sensors.</a:t>
            </a:r>
            <a:endParaRPr lang="en-US" sz="5150">
              <a:latin typeface="Calibri"/>
              <a:cs typeface="Calibri"/>
            </a:endParaRPr>
          </a:p>
          <a:p>
            <a:pPr marL="685800" indent="-685800">
              <a:buFont typeface="Arial"/>
              <a:buChar char="•"/>
            </a:pPr>
            <a:r>
              <a:rPr lang="en-US" sz="2400">
                <a:latin typeface="Arial"/>
                <a:cs typeface="Arial"/>
              </a:rPr>
              <a:t>Create a CAD design for trashcan dolly </a:t>
            </a:r>
            <a:endParaRPr lang="en-US"/>
          </a:p>
          <a:p>
            <a:pPr marL="685800" indent="-685800">
              <a:buFont typeface="Arial"/>
              <a:buChar char="•"/>
            </a:pPr>
            <a:r>
              <a:rPr lang="en-US" sz="2400">
                <a:latin typeface="Arial"/>
                <a:cs typeface="Arial"/>
              </a:rPr>
              <a:t>Research on different materials for 3D printing the dolly</a:t>
            </a:r>
            <a:endParaRPr lang="en-US" sz="5150">
              <a:latin typeface="Calibri"/>
              <a:cs typeface="Calibri"/>
            </a:endParaRPr>
          </a:p>
          <a:p>
            <a:pPr marL="685800" indent="-685800">
              <a:buFont typeface="Arial"/>
              <a:buChar char="•"/>
            </a:pPr>
            <a:r>
              <a:rPr lang="en-US" sz="2400">
                <a:latin typeface="Arial"/>
                <a:cs typeface="Arial"/>
              </a:rPr>
              <a:t>Search for company that allows 3D printing of big designs</a:t>
            </a:r>
            <a:endParaRPr lang="en-US" sz="5150">
              <a:latin typeface="Calibri"/>
              <a:cs typeface="Calibri"/>
            </a:endParaRPr>
          </a:p>
          <a:p>
            <a:pPr marL="685800" indent="-685800">
              <a:buFont typeface="Arial"/>
              <a:buChar char="•"/>
            </a:pPr>
            <a:endParaRPr lang="en-US" sz="2400">
              <a:latin typeface="Arial"/>
              <a:cs typeface="Arial"/>
            </a:endParaRPr>
          </a:p>
          <a:p>
            <a:pPr marL="685800" indent="-685800">
              <a:buFont typeface="Arial"/>
              <a:buChar char="•"/>
            </a:pPr>
            <a:endParaRPr lang="en-US" sz="2400">
              <a:latin typeface="Arial"/>
              <a:cs typeface="Arial"/>
            </a:endParaRPr>
          </a:p>
          <a:p>
            <a:pPr marL="685800" indent="-685800">
              <a:buFont typeface="Arial"/>
              <a:buChar char="•"/>
            </a:pPr>
            <a:endParaRPr lang="en-US" sz="5150">
              <a:latin typeface="Arial"/>
              <a:cs typeface="Arial"/>
            </a:endParaRPr>
          </a:p>
          <a:p>
            <a:endParaRPr lang="en-US" sz="5150">
              <a:cs typeface="Calibri"/>
            </a:endParaRPr>
          </a:p>
        </p:txBody>
      </p:sp>
      <p:sp>
        <p:nvSpPr>
          <p:cNvPr id="5" name="TextBox 4">
            <a:extLst>
              <a:ext uri="{FF2B5EF4-FFF2-40B4-BE49-F238E27FC236}">
                <a16:creationId xmlns:a16="http://schemas.microsoft.com/office/drawing/2014/main" id="{57840348-4760-469C-979F-5AF967FF85EF}"/>
              </a:ext>
            </a:extLst>
          </p:cNvPr>
          <p:cNvSpPr txBox="1"/>
          <p:nvPr/>
        </p:nvSpPr>
        <p:spPr>
          <a:xfrm>
            <a:off x="7368560" y="19682626"/>
            <a:ext cx="15803216"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Arial"/>
                <a:cs typeface="Arial"/>
              </a:rPr>
              <a:t>This chart was made using the CES EduPack software at the college. It compares material properties for a wide variety of materials. We compare compressive strength to mechanical loss to see which material would be best for a weight-bearing trash can wheel while also dampening as much vibration (noise) as possible.</a:t>
            </a:r>
          </a:p>
        </p:txBody>
      </p:sp>
      <p:sp>
        <p:nvSpPr>
          <p:cNvPr id="63" name="TextBox 62">
            <a:extLst>
              <a:ext uri="{FF2B5EF4-FFF2-40B4-BE49-F238E27FC236}">
                <a16:creationId xmlns:a16="http://schemas.microsoft.com/office/drawing/2014/main" id="{CD26F96C-F6F7-CC43-AF11-20D9EE4C0794}"/>
              </a:ext>
            </a:extLst>
          </p:cNvPr>
          <p:cNvSpPr txBox="1"/>
          <p:nvPr/>
        </p:nvSpPr>
        <p:spPr>
          <a:xfrm>
            <a:off x="25331164" y="12646617"/>
            <a:ext cx="6031393" cy="461665"/>
          </a:xfrm>
          <a:prstGeom prst="rect">
            <a:avLst/>
          </a:prstGeom>
          <a:noFill/>
        </p:spPr>
        <p:txBody>
          <a:bodyPr wrap="square" rtlCol="0">
            <a:spAutoFit/>
          </a:bodyPr>
          <a:lstStyle/>
          <a:p>
            <a:r>
              <a:rPr lang="en-US" sz="2400">
                <a:latin typeface="Arial" charset="0"/>
                <a:ea typeface="Arial" charset="0"/>
                <a:cs typeface="Arial" charset="0"/>
              </a:rPr>
              <a:t>Figure 6. Schematic of notification system  </a:t>
            </a:r>
          </a:p>
        </p:txBody>
      </p:sp>
      <p:sp>
        <p:nvSpPr>
          <p:cNvPr id="64" name="TextBox 63">
            <a:extLst>
              <a:ext uri="{FF2B5EF4-FFF2-40B4-BE49-F238E27FC236}">
                <a16:creationId xmlns:a16="http://schemas.microsoft.com/office/drawing/2014/main" id="{C8A942F6-C33B-1149-8511-C86EC67D8EE9}"/>
              </a:ext>
            </a:extLst>
          </p:cNvPr>
          <p:cNvSpPr txBox="1"/>
          <p:nvPr/>
        </p:nvSpPr>
        <p:spPr>
          <a:xfrm>
            <a:off x="11666342" y="19243111"/>
            <a:ext cx="7576337" cy="461665"/>
          </a:xfrm>
          <a:prstGeom prst="rect">
            <a:avLst/>
          </a:prstGeom>
          <a:noFill/>
        </p:spPr>
        <p:txBody>
          <a:bodyPr wrap="square" rtlCol="0">
            <a:spAutoFit/>
          </a:bodyPr>
          <a:lstStyle/>
          <a:p>
            <a:r>
              <a:rPr lang="en-US" sz="2400">
                <a:latin typeface="Arial" charset="0"/>
                <a:ea typeface="Arial" charset="0"/>
                <a:cs typeface="Arial" charset="0"/>
              </a:rPr>
              <a:t>Figure 5. Mechanical Loss vs Compressive Strength </a:t>
            </a:r>
          </a:p>
        </p:txBody>
      </p:sp>
      <p:sp>
        <p:nvSpPr>
          <p:cNvPr id="6" name="Oval 5">
            <a:extLst>
              <a:ext uri="{FF2B5EF4-FFF2-40B4-BE49-F238E27FC236}">
                <a16:creationId xmlns:a16="http://schemas.microsoft.com/office/drawing/2014/main" id="{D091C161-3503-F842-80F9-22EC23A1E18A}"/>
              </a:ext>
            </a:extLst>
          </p:cNvPr>
          <p:cNvSpPr/>
          <p:nvPr/>
        </p:nvSpPr>
        <p:spPr>
          <a:xfrm>
            <a:off x="13494936" y="13483568"/>
            <a:ext cx="5558607" cy="20075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5E329782-EDDE-514A-9D42-11759A7D5D69}"/>
              </a:ext>
            </a:extLst>
          </p:cNvPr>
          <p:cNvCxnSpPr>
            <a:cxnSpLocks/>
          </p:cNvCxnSpPr>
          <p:nvPr/>
        </p:nvCxnSpPr>
        <p:spPr>
          <a:xfrm>
            <a:off x="19053543" y="14497117"/>
            <a:ext cx="1344444"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427B9D-936D-874F-95BE-F14E4573173C}"/>
              </a:ext>
            </a:extLst>
          </p:cNvPr>
          <p:cNvSpPr txBox="1"/>
          <p:nvPr/>
        </p:nvSpPr>
        <p:spPr>
          <a:xfrm>
            <a:off x="20392361" y="14216291"/>
            <a:ext cx="1721758" cy="830997"/>
          </a:xfrm>
          <a:prstGeom prst="rect">
            <a:avLst/>
          </a:prstGeom>
          <a:noFill/>
          <a:ln w="38100">
            <a:solidFill>
              <a:srgbClr val="FFC000"/>
            </a:solidFill>
          </a:ln>
        </p:spPr>
        <p:txBody>
          <a:bodyPr wrap="square" rtlCol="0">
            <a:spAutoFit/>
          </a:bodyPr>
          <a:lstStyle/>
          <a:p>
            <a:pPr algn="ctr"/>
            <a:r>
              <a:rPr lang="en-US" sz="2400">
                <a:latin typeface="Arial" panose="020B0604020202020204" pitchFamily="34" charset="0"/>
                <a:cs typeface="Arial" panose="020B0604020202020204" pitchFamily="34" charset="0"/>
              </a:rPr>
              <a:t>Target Materials</a:t>
            </a:r>
          </a:p>
        </p:txBody>
      </p:sp>
    </p:spTree>
    <p:extLst>
      <p:ext uri="{BB962C8B-B14F-4D97-AF65-F5344CB8AC3E}">
        <p14:creationId xmlns:p14="http://schemas.microsoft.com/office/powerpoint/2010/main" val="541853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Herring</dc:creator>
  <cp:revision>1</cp:revision>
  <dcterms:created xsi:type="dcterms:W3CDTF">2017-10-10T11:56:34Z</dcterms:created>
  <dcterms:modified xsi:type="dcterms:W3CDTF">2018-12-02T23:06:12Z</dcterms:modified>
</cp:coreProperties>
</file>